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071" r:id="rId2"/>
    <p:sldId id="1072" r:id="rId3"/>
    <p:sldId id="1073" r:id="rId4"/>
    <p:sldId id="1074" r:id="rId5"/>
    <p:sldId id="1076" r:id="rId6"/>
    <p:sldId id="1075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CCCC"/>
    <a:srgbClr val="666666"/>
    <a:srgbClr val="999999"/>
    <a:srgbClr val="800080"/>
    <a:srgbClr val="008000"/>
    <a:srgbClr val="FF0000"/>
    <a:srgbClr val="4D4D4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74"/>
  </p:normalViewPr>
  <p:slideViewPr>
    <p:cSldViewPr>
      <p:cViewPr varScale="1">
        <p:scale>
          <a:sx n="71" d="100"/>
          <a:sy n="71" d="100"/>
        </p:scale>
        <p:origin x="21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F40FB7-116E-B549-9303-8457DFD05A38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64BAB3-DF9E-C345-92B2-9AED1E7B5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2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7607FE-4AAD-2D46-9FB7-CD72A495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1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1DB20-D31E-7347-8A6A-74BAE3558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A296-C773-1640-B191-7F008EE4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4370-8B7F-F942-AA3C-06FF45B1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A6D9-5A20-BC42-A22F-AB374F99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C09A-2513-7D43-BD8B-9893A83B8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DEB7-C9CA-3A4E-85B2-99AB2AC56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2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FF69-6E81-2646-9F24-1BEFAD1C8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F968-73D6-2945-A91D-3938F48DD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C32E-AED6-B649-B0FA-37C2BAD0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E4B2-306C-F54B-9C01-725634CEE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B1C1-FFD6-1243-A794-472620D5E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0E3DFB-DBB9-8740-BAE4-271574055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10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0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91440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10757" name="Rectangle 5"/>
          <p:cNvSpPr>
            <a:spLocks noChangeArrowheads="1"/>
          </p:cNvSpPr>
          <p:nvPr/>
        </p:nvSpPr>
        <p:spPr bwMode="auto">
          <a:xfrm>
            <a:off x="0" y="292100"/>
            <a:ext cx="381119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Verdana" charset="0"/>
              </a:rPr>
              <a:t>DIAMETRICAL OPPOSITION</a:t>
            </a:r>
          </a:p>
          <a:p>
            <a:endParaRPr lang="en-US" sz="800" dirty="0">
              <a:solidFill>
                <a:schemeClr val="accent2"/>
              </a:solidFill>
              <a:latin typeface="Verdana" charset="0"/>
            </a:endParaRPr>
          </a:p>
          <a:p>
            <a:r>
              <a:rPr lang="en-US" sz="1900" dirty="0">
                <a:latin typeface="Verdana" charset="0"/>
              </a:rPr>
              <a:t>PHENOTYPES</a:t>
            </a:r>
          </a:p>
          <a:p>
            <a:r>
              <a:rPr lang="en-US" sz="1900" b="0" dirty="0">
                <a:latin typeface="Verdana" charset="0"/>
              </a:rPr>
              <a:t>Greek norm vs. ruddy or pale</a:t>
            </a:r>
            <a:endParaRPr lang="en-US" sz="19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316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3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13829" name="Rectangle 5"/>
          <p:cNvSpPr>
            <a:spLocks noChangeArrowheads="1"/>
          </p:cNvSpPr>
          <p:nvPr/>
        </p:nvSpPr>
        <p:spPr bwMode="auto">
          <a:xfrm>
            <a:off x="0" y="292100"/>
            <a:ext cx="3731686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Verdana" charset="0"/>
              </a:rPr>
              <a:t>DIAMETRICAL OPPOSITION</a:t>
            </a:r>
          </a:p>
          <a:p>
            <a:endParaRPr lang="en-US" sz="800" dirty="0">
              <a:solidFill>
                <a:schemeClr val="accent2"/>
              </a:solidFill>
              <a:latin typeface="Verdana" charset="0"/>
            </a:endParaRPr>
          </a:p>
          <a:p>
            <a:r>
              <a:rPr lang="en-US" sz="1900" dirty="0">
                <a:latin typeface="Verdana" charset="0"/>
              </a:rPr>
              <a:t>FOOD</a:t>
            </a:r>
          </a:p>
          <a:p>
            <a:r>
              <a:rPr lang="en-US" sz="1900" b="0" dirty="0">
                <a:latin typeface="Verdana" charset="0"/>
              </a:rPr>
              <a:t>Greek norm (grain &amp; wine)</a:t>
            </a:r>
          </a:p>
          <a:p>
            <a:r>
              <a:rPr lang="en-US" sz="1900" b="0" dirty="0">
                <a:latin typeface="Verdana" charset="0"/>
              </a:rPr>
              <a:t> vs. meat &amp; milk</a:t>
            </a:r>
            <a:endParaRPr lang="en-US" sz="19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469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herodotus_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647176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3661" y="1200090"/>
            <a:ext cx="3346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Verdana" charset="0"/>
              </a:rPr>
              <a:t>SYMMETRICAL BALANCE</a:t>
            </a:r>
            <a:endParaRPr lang="en-US" sz="19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268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990600"/>
            <a:ext cx="6535883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909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jlzb6iatE1r54c4o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979409"/>
            <a:ext cx="7543800" cy="843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36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man-subw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77" y="0"/>
            <a:ext cx="428532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81200"/>
            <a:ext cx="28454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Herodotus</a:t>
            </a:r>
          </a:p>
          <a:p>
            <a:r>
              <a:rPr lang="en-US" dirty="0">
                <a:latin typeface="Calibri"/>
                <a:cs typeface="Calibri"/>
              </a:rPr>
              <a:t>II.28-34, 103-5</a:t>
            </a:r>
          </a:p>
          <a:p>
            <a:r>
              <a:rPr lang="en-US" dirty="0">
                <a:latin typeface="Calibri"/>
                <a:cs typeface="Calibri"/>
              </a:rPr>
              <a:t>III.98-116</a:t>
            </a:r>
          </a:p>
          <a:p>
            <a:r>
              <a:rPr lang="en-US" dirty="0">
                <a:latin typeface="Calibri"/>
                <a:cs typeface="Calibri"/>
              </a:rPr>
              <a:t>IV.16-45, 168-199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focus on dietary and </a:t>
            </a:r>
          </a:p>
          <a:p>
            <a:r>
              <a:rPr lang="en-US" dirty="0">
                <a:latin typeface="Calibri"/>
                <a:cs typeface="Calibri"/>
              </a:rPr>
              <a:t>sexual customs</a:t>
            </a:r>
          </a:p>
        </p:txBody>
      </p:sp>
    </p:spTree>
    <p:extLst>
      <p:ext uri="{BB962C8B-B14F-4D97-AF65-F5344CB8AC3E}">
        <p14:creationId xmlns:p14="http://schemas.microsoft.com/office/powerpoint/2010/main" val="8298860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6874</TotalTime>
  <Words>48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Times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 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 none</dc:creator>
  <cp:lastModifiedBy>Garnand, Brien</cp:lastModifiedBy>
  <cp:revision>135</cp:revision>
  <cp:lastPrinted>2012-02-14T05:26:16Z</cp:lastPrinted>
  <dcterms:created xsi:type="dcterms:W3CDTF">2010-02-17T05:04:17Z</dcterms:created>
  <dcterms:modified xsi:type="dcterms:W3CDTF">2019-01-21T18:58:39Z</dcterms:modified>
</cp:coreProperties>
</file>