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Action1.xml" ContentType="application/vnd.ms-office.inkAction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Action2.xml" ContentType="application/vnd.ms-office.inkAction+xml"/>
  <Override PartName="/ppt/notesSlides/notesSlide7.xml" ContentType="application/vnd.openxmlformats-officedocument.presentationml.notesSlide+xml"/>
  <Override PartName="/ppt/ink/inkAction3.xml" ContentType="application/vnd.ms-office.inkAction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Action4.xml" ContentType="application/vnd.ms-office.inkAction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1185" r:id="rId2"/>
    <p:sldId id="1186" r:id="rId3"/>
    <p:sldId id="1187" r:id="rId4"/>
    <p:sldId id="1188" r:id="rId5"/>
    <p:sldId id="1189" r:id="rId6"/>
    <p:sldId id="1190" r:id="rId7"/>
    <p:sldId id="1191" r:id="rId8"/>
    <p:sldId id="1192" r:id="rId9"/>
    <p:sldId id="1193" r:id="rId10"/>
    <p:sldId id="1194" r:id="rId11"/>
    <p:sldId id="1195" r:id="rId12"/>
    <p:sldId id="1196" r:id="rId13"/>
    <p:sldId id="1197" r:id="rId14"/>
    <p:sldId id="1198" r:id="rId15"/>
    <p:sldId id="1199" r:id="rId16"/>
    <p:sldId id="1200" r:id="rId17"/>
  </p:sldIdLst>
  <p:sldSz cx="9144000" cy="6858000" type="screen4x3"/>
  <p:notesSz cx="7315200" cy="9601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b="1" u="sng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b="1" u="sng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b="1" u="sng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b="1" u="sng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b="1" u="sng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b="1" u="sng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b="1" u="sng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b="1" u="sng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b="1" u="sng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333FF"/>
    <a:srgbClr val="4D4D4D"/>
    <a:srgbClr val="FFCC00"/>
    <a:srgbClr val="FF33CC"/>
    <a:srgbClr val="990099"/>
    <a:srgbClr val="008000"/>
    <a:srgbClr val="CCCCCC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810" y="4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14D2E22-0C1E-4BB8-A3FB-1077F9B791E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3256C3-2245-4D89-9E43-DB1E106662E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8FC3091-A27D-4666-B945-236CE011821D}" type="datetime1">
              <a:rPr lang="en-US" altLang="en-US"/>
              <a:pPr/>
              <a:t>4/6/2020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08AB52-0E08-43E4-9417-0883B6F037A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240AE1-8871-4610-AA21-881E5460E32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C3EB3F7-A70E-4763-AD4A-0188C375676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73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05.23077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0" timeString="2020-04-06T08:12:56.8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9044">
    <iact:property name="dataType"/>
    <iact:actionData xml:id="d0">
      <inkml:trace xmlns:inkml="http://www.w3.org/2003/InkML" xml:id="stk0" contextRef="#ctx0" brushRef="#br0">14522 13356 0,'0'-28'193,"-14"-41"-185,-27 14-2,0 14 1,13-14 0,-13-14-1,-28-41 2,28 14-2,-55 27 2,27 0-2,14 28 1,-14-14 1,14 14-2,-14 0 2,14 13-3,14-13 2,-14 27 0,14-13 0,-14 27 0,-14-14 0,41 0-1,-40 14 2,-15-55-2,1 55 1,13-14 0,-14-13 0,56 27 0,-42-41 0,14 41 0,14-14 0,13 0 0,-13-13-1,0 13 0,0 0 2,27-13-1,0 13 0,-13 0 0,-15 14 7,29 0-1,-1 0-6,0 0 7,-13 0-7,13 0 14,0 0-15,-55 0 1,-41 14 0,-82 13 0,68-13 0,42 14 0,40-15 0,-68 42 0,28-41 0,68 0-1,-96 27 0,0-13 2,14 13-1,41-14-1,13-13 2,-13-14-1,14 28 0,-28-15 0,42-13-2,-42 28 3,42-14-1,-42 27 0,14 0 0,14-41 0,-14 14 0,-69 137 0,14-13 0,0-14-1,14 13 1,-1-68 0,56-28 0,-55 55 0,-1 1 0,1-56 0,27 55-1,-27 14 2,27-13-2,-13 26 1,13-26 0,0-1 0,1-55 0,-1 97 0,28-69-1,-56-1 2,56-13-3,-14 14 4,-14 0-3,-13 55 0,13-28 2,28 0-1,-28-13 0,14 13 0,14 0 0,0-13-2,-1-14 3,1-14-1,14 13 0,-15-13 0,28-13 0,-13 40 0,13 1 0,14 27 0,-27 14-1,-1 27 1,28-69-1,-41 15 1,41-15 1,-14-27-1,14 0 0,-27-14 0,40 1 0,-13-15-1,14 42 1,27-28 0,-27 14 0,55-13 0,-69-29-1,14 1 2,27 27-1,-27-27 0,0 0 0,13 0-1,-13-1 1,165-13 0,-69 0 0,-42 0 0,15 0 0,-28 0 0,27 0 0,1 0 0,-1 0-1,1 0 1,-1 0 0,-27 0-1,55 0 2,-55 0-1,69-27 0,-41 27 0,54 0 0,-27-14 0,14-13-1,0-1 1,-14 1 0,55-15 1,0-13-2,-14 0 0,14 0 2,-14 0-1,14 0 0,-82 14-1,-42 27 1,-27-13-1,0 27 1,-1 0 7,1 0-6,124-124-1,96-55 0,-193 138 0,-27 27-1,13 0 1,-13 1 55,-14 26 7,0 1-62,0 0 7,0 0-7,-28-14 1,15 13-3,13 15 1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73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05.23077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0" timeString="2020-04-06T08:12:56.8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2152">
    <iact:property name="dataType"/>
    <iact:actionData xml:id="d0">
      <inkml:trace xmlns:inkml="http://www.w3.org/2003/InkML" xml:id="stk0" contextRef="#ctx0" brushRef="#br0">17740 9381 0,'-41'0'433,"27"0"-425,0 0-2,-13 0 1,-1 0 0,14 0 0,-13 0 0,13 0 7,0 0-8,1 0 1,-15 0 0,14 0 8,1 0-10,-1 0 2,0 0 0,0 0 9,1 0-11,-15 0 2,14 0 0,-13 0 6,13 0-6,0 0 0,-13 0 0,13 0 0,-13 0 0,13 0 0,0 0 0,-27 0 0,13 0-1,-13 0 1,14 0 0,-15 0 0,29 0 0,-29 0 0,28 0 1,-13 0-2,13 0 1,0 0-1,-27 0 1,27 0 7,1 0-7,-1 0 8,0 0-9,-13 0 7,13 0-6</inkml:trace>
    </iact:actionData>
  </iact:action>
  <iact:action type="add" startTime="18391">
    <iact:property name="dataType"/>
    <iact:actionData xml:id="d1">
      <inkml:trace xmlns:inkml="http://www.w3.org/2003/InkML" xml:id="stk1" contextRef="#ctx0" brushRef="#br0">16750 10165 0,'-14'0'751,"-14"0"-745,15 0 29,-1 0-26,0 0 31,0 0-27,1 0 21,-1 0-19,14-14 80,0 0-88,0 0 14,0 1-12,0-15 10,0 14-13,0 1 16,0-1-16,0 0 8,0 0-7,0 1 13,0-15-13,0 14 8,0 1-9,0-1 0,0 0 2,14-27 5,-14 27 1,0 0-6,0 1 5,0-1-6,0 0 6,0 0-6,0-13 7,0 13-7,0 0 14,0 1-14,0-1 6,0 0-6,0 0 21,0-13-21,0 13 27,0 0-20,0 0 62,-14 14 234,0 0-275,-13 0-29,13 0 15,0 0-14,0 0 8,1 0-9,-1 0 7,0 0 3,0 0-5,-13 0-4,13 0 25,0 0-22,1 0 3,-1 0 1,0 0 1,0 0 0,-13 0 3,13 0 31,14 14 358,28 0-400,-28 13 6,0-13-6,0 0 8,0 0-9,13-14 1,-13 14-1,0-1 1,0 1 7,0 14-6,14-15 4,-14 1-5,0 0 14,0 0-7,14-1 6,-14 1-12,14 0 12,-14 13-13,0-13 13,0 0 1,13-14 544,-13-14-544,0-13-15,14 13 37,-14 0-31,0 0 16,0 1-13,0-1 33,0 0-27,0 0-2,28-13-5,-15 27-6,-13-14-2,0 0 1,14 14 0,0-13-1,-14-1 3,0 0-3,0 0 0,14 14 1,-14-27 0,13 13 1,-13 0 5,0 0-7,0 1 16,0-1-16,0 0 30,0-13-31,14 27 16,-14-14 13,0 41 250,0 1-272,0-14 2,14 13-6,-14-13-1,0 0 0,0-1 6,0 1-5,0 0 4,0 0-4,0 13 7,0-13-3,0-41 91,0 13-89,0 0-7,0 0 7,0 0-8,-14 1 1,14-1 0,0-14 0,-14 15 1,1-1-2,13 0 2,-14 0-2,14 1 1,-14-1 0,14-14-1,-14 15 8,-13-1-7,27 0 20,0 28 63,0 0-83,0 13 7,0-13-7,0 0 6,0-1-6,0 1 7,0 0-7,14 27 7,-14-27-1,0 0-6,0-1 7,0 1-7,13-14 0,-13 14 0,0 14 0,0-15 6,0 1-6,0 0 7,0 0-7,0-1 6,0 1-5,0 14 5,0-15-6,0 1 7,0 0-7,0 0 7,0-1-6,0 1 4,0 14-5,0-15 21,0 1-21,0 0 13,-27 0-13,27-1 14,-14-13-14,14 14 7,-14-14-8,1 28 29,13-15-21,-14-13 7,0 0 20,0 0-21,1 0 23,-15 0-10,28 14-18,-14-14 32,1 0-26,-1 0 6,14 14-20,-14-14 22,14 14-10,0-1-4,-14 1 12,14 0-14,-13-14-6,13 27 7,0-13-7,0 0 9,0 0-5,0-1 3,-28 1-6,28 0 4,0 13-4,-14-13 7,14 0-9,0 0 7,0-1-6,0 1 7,0 0-7,0 13 7,0-13-8,0 0 8,0 0-7,-13-14 0,13 13 0,0 1 0,0 0 6,0 14-6,0-15 7,0 1-7,0 0 8,-14-14-9,14 14 1,0-1-1,0 1 9,0 0 5,-14 13-7,14-13-5,0 0 5,-14-14-6,14 14 0,0-1 20,0 1-13,-13-14 0,-15 0 14</inkml:trace>
    </iact:actionData>
  </iact:action>
  <iact:action type="add" startTime="25918">
    <iact:property name="dataType"/>
    <iact:actionData xml:id="d2">
      <inkml:trace xmlns:inkml="http://www.w3.org/2003/InkML" xml:id="stk2" contextRef="#ctx0" brushRef="#br0">16447 9766 0,'28'14'496,"-15"-1"-489,1 15 13,0-14-13,-14-1 13,14 1-12,-1-14-1,-13 14 7,0 0-9,14-14 3,14 0 6,-28 13-7,0 15 0,13-28 14,-13 14-15,14-14 1,-14 13 0,0 1 14,14 0-14,0-14 7,-14 14-8,0-1 1,13 15 7,1-14 0,14-1 0,-28 1-7,13-14-1,-13 14 1,0 0 0,14-1 7,-14 15-7,0-14 13,14-1-13,-14 1 7,14 0 0,-14 0 7,13-14-15,-13 13 1,0 1 14,14-14-7,-14 28-7,0-15 20,0 1-13,28-14 7,-28 14-2,0 0 3,0-1 12,0 1-19,0 14 19,0-15-22,0 1 17,0 0-2,13-14 0,-13 14-12,0-1 5,0 1 15,0 14 27,14-28 0,-14 14-55,14-14 20,-14 13-13,0 1 227,14-14-234</inkml:trace>
    </iact:actionData>
  </iact:action>
  <iact:action type="add" startTime="43762">
    <iact:property name="dataType"/>
    <iact:actionData xml:id="d3">
      <inkml:trace xmlns:inkml="http://www.w3.org/2003/InkML" xml:id="stk3" contextRef="#ctx0" brushRef="#br0">18262 14621 0,'55'0'282,"-13"0"-276,13 0 2,0 0-2,-14 0 3,14 0-3,0 0 0,-14-27 1,14 27 0,14-14 1,-41 14-3,40-14 3,-13-13-2,14 13 1,14-14 1,-1 28-2,-27-13 1,28-15-1,-1 14 1,14-13 0,-13-1 0,-1 15 1,-27-15-2,14 14 1,-14 14 0,0-27-1,-14 13 2,28-27-2,-41 27 2,40-14-2,-13 15 1,14-15 1,-14-13-2,0 27 3,14-13-5,-14 13 3,14 0 0,-42 14 0,15-41 0,-1 41 0,-14-41 0,15 41 0,-1-42-1,0 29 1,-13-15 0,-1 1 1,14-15-2,-13 1 1,13-28 0,0 14 0,1 14 1,-15 0-2,1 0 0,13 13 1,0-41 0,-13 14 0,-15 14 0,29 0 1,-29-14-2,15 13 1,13 1-1,-27 0 1,0 13 0,27-13-1,-14 0 1,-13 0 1,-14-14-2,14 13 3,13-13-3,-27 14 1,14 13-1,0-13 1,-14 0 0,27 13 0,-27-13 0,0 14 0,0-1 0,0 1-1,0 13 1,0-27 1,0 27-2,0 0 0,0-13 2,0 13-1,0-14 0,0 15 7,0-1-8,0 0 22,0 0-7,14 14 96,0 0-97,0 0-14,27 0 9,-14 0-1,-13 0-6,14 14-2,-1-14 0,-13 14 2,0 0-2,27 27 2,-27-27-2,-1-1 1,1 1 0,0 14 0,-14-15 0,14 1-1,13-14 1,-27 14 0,0 0 0,14-1 7,0 1-6,-14 14 5,13-15-7,1 1 9,-14 0-9,0 0 9,0-1 4,-14-13 30,1 0-36,-1-13-6,-27-29 8,41 29-9,-14-1 1,0-14 0,0 1 0,-13 13 0,27-13 0,-14-15-1,0 1 1,14 14 0,-27 13 0,13-27 0,14 27 0,-14-14 0,1-13 0,13 27-1,-28 1 2,14-29-2,14 29 2,0-1-2,-13-27 1,-1 27 7,14 0-6,-14 0-3,0 1 2,14-1 0,-41-14 0,27 28 1,1-14-1,-29 1-1,29 13 8,-1 0-7,0 0 7,0 0-8,1 0 1,-15 0 0,14 0 0,1 0 1,-1 0 4,0 0-5,14 13 0,-14-13 2,1 14-4,13 14 2,-42-14 0,42-1 0,-13 15-2,-1-28 3,14 41-1,-14-27 0,-13 0 0,13-1 7,0 1-7,0 14 6,1-15-6,-1 1 7,0 0-7,14 0 7,0-1-7,0 1 6,0 0-6,14-14 62,0 0-48,-1 0-6,1 0 4,0 0-13,13-14 23,-13 14-16,-14-14-6,0 1 7,14-1 21,0 0 41,-1 14-49,1 0-7</inkml:trace>
    </iact:actionData>
  </iact:action>
  <iact:action type="add" startTime="46592">
    <iact:property name="dataType"/>
    <iact:actionData xml:id="d4">
      <inkml:trace xmlns:inkml="http://www.w3.org/2003/InkML" xml:id="stk4" contextRef="#ctx0" brushRef="#br0">21274 12214 0,'28'-41'247,"-15"0"-240,29-42 0,-1-13 0,-14 13 0,-13 1-1,41-15 1,-41 15 3,13-1-6,15 1 3,-42 13 0,41 14 0,-14-27 0,-13-15 0,41-27 0,-14 1-1,14-70 1,0 42 0,0 54 0,-41 15 0,14 27 0,13-14 0,-27 28 0,-1 13-1,-13-13 1,28 0 0,-14 13 0,-14-13 0,27-14 0,-13-14 0,14-13 0,-15-70 0,-13 70-1,0-28 1,0 27 0,0 28 0,0-13 1,0 13-2,0 13 1,0-13 0,-13 0-1,13 14 1,-28-14 0,14-28 0,14 1 1,-27-1-2,13-13 1,14 14 0,-41 27 0,13 0 0,14-14-1,-27 28 1,14-14 0,13 0 0,-14 13 0,15-27 0,-29 14 0,29 14 0,-15-14 0,-13-14-1,27 14 1,-13 0 0,-15-13 0,29 13 0,-15 13 0,-13-26 0,27 40 0,0-13-1,-27 0 1,14-1 0,13 15 0,-27-15 0,27 1 0,0 27 0,14 1-1,-14-29 2,-13 29-2,-1-1 1,15-27 0,-15 27 0,1 0 0,13-27 0,-14 27 0,1-27-1,13 27 1,-27-13 0,0-15 0,-1 1 0,15 0 0,-1 27 0,1 0 0,-14-27 0,-1 14 0,15 13-1,-14 0 1,27 0 0,-27 14-1,27-27 1,-14 13 1,15 14 0,-15-14-2,1 0 1,13 14 0,0-13-1,-27-15 1,13 28 8,1-14-9,13 1 1,-13 13 0,-15 0 0,29-14-1,-15 14 1,-13-14-1,-1 14 2,15-27-1,-14 27 0,-14-14-1,13 14 2,15 0-1,-14 0-2,-1-28 3,15 28-2,-14 0 2,13 0-1,14 0 0,-13 0 0,-1 0 0,15 0 0,-1 0-1,-27 0 1,27 0 0,0 0 0,-13 0 0,-1 0 0,14 0 2,-13 0-5,13 0 3,0 0 0,-27 0 0,27 0 0,1 0 0,-1 0-1,0 0 2,0 0 6,-13 0-8,13 0 8,0 0-7,1 0 0,-1 0 0,0 0 0,0 0 0,-13 0 0,13 0-1,0 0 1,1 0 0,-15 0 0,1 0 0,13 0 0,0 0 0,0 0 0,-13 0 0,-1 0 6,15 0-6,-1 0-1,0 0 2,0 0-1,1 0 0,-1 0 6,0-13-6,-13 13 0,13 0 0,0 0-1,0 0 2,1 0 6,-1 0-7,14-14-1,-14 14 1,-13 0 0,13 0 7,0 0-7,14-14 0,0 0 27,0 1-14,0-1 8,0 0-21,0-13 21,0 13-14,14 14-1,13-14 8,-13 14-15,-14-14 2,14 14 7,0 0-10,-1 0 30,1 0-21,-14-13-1,14-1 8,13 14-7,-27-14-7,0-13 0,0 13 34,-13 14 7,-1 0-41,0 0 6,0 0-5,1 27 5,-1-13-6,0 0 7,-13 0-7,13-1 6,14 1-5,-14-14-2,14 14 0,-14 13 2,1-27-1,13 14 0,-14-14 0,0 14 0,-13 0 7,13-14-7,0 13 6,0-13-6,1 0 55,13 14-41,0 0 82,0 0-74,0 13-16,13-27-7,1 14 1,27 0 1,-13-14-2,13 13 1,-27 15 0,27-14 0,-13-1 0,-1 1-1,1 14 1,13-1 0,0 1 0,-27-14 0,0 13 0,27 1 0,0-15 0,-27 1-1,0 0 1,13-14 0,-27 27 1,14-13-2,13-14 1,-27 14 0</inkml:trace>
    </iact:actionData>
  </iact:action>
  <iact:action type="add" startTime="53320">
    <iact:property name="dataType"/>
    <iact:actionData xml:id="d5">
      <inkml:trace xmlns:inkml="http://www.w3.org/2003/InkML" xml:id="stk5" contextRef="#ctx0" brushRef="#br0">17740 11568 0,'-14'27'247,"14"-13"-240,0 0 7,0-1-7,-14-13 0,14 14 0,0 0 0,0 0 5,0 13-4,0-13 13,0 0-14,0-1 7,0 1-7,0 0 13,0 0-13,0 13 55,0-13-48,0 0 89,-13-14-55,-1 0-41,0 0 28,0 0-15,1 0 8,-15 0-14,14 0 6,1 0-6,-1 0 7,0 0-15,0 0 10,1 0-11,-15 0 16,14 0-13,1 0 18,-1 0-12,0 0 13,0 0 8</inkml:trace>
    </iact:actionData>
  </iact:action>
  <iact:action type="add" startTime="55380">
    <iact:property name="dataType"/>
    <iact:actionData xml:id="d6">
      <inkml:trace xmlns:inkml="http://www.w3.org/2003/InkML" xml:id="stk6" contextRef="#ctx0" brushRef="#br0">17740 11499 0,'-28'0'294,"15"0"-287,-1 0 6,0 0-5,0 0-2,1-28 1,-1 15 7,-14 13-5,15 0 2,-1 0-4,0 0 10,0 0-13,1 0 10,-1-14-7,0 14 6,-13 0-5,13 0 5,0 0-6,0-14 8,1 14-10,-1 0 9,0 0-7,-13 0 7,13 0 0,0 0 6,0 0-6,14-14 7,0 1 41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73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05.23077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0" timeString="2020-04-06T08:12:56.8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0273">
    <iact:property name="dataType"/>
    <iact:actionData xml:id="d0">
      <inkml:trace xmlns:inkml="http://www.w3.org/2003/InkML" xml:id="stk0" contextRef="#ctx0" brushRef="#br0">14879 3054 0,'-13'0'297,"-1"0"-290,0 0 0,0 0 1,-13 0 3,-1 0 4,15 0-8,-1 0 0,0 0 0,0 0 5,1 0-4,-1 0 7,-14 0-10,15 0 10,-1 0-9,0 0 8,0 0-5,1 0 2,-1 0-4,-14 0 8,15 0-9,-1 0 22,0 0-15,14 13 35,-14-13-13,14 14-28,0 0 34,0 13-21,0-13 8,0 0-7,0 0 20,14-14-34,-14 13 7,14-13-6,-14 14 11,0 0-5,14-14-7,-14 27 0,27-13 1,-27 0 6,0 0-8,14-14 1,-14 13-1,0 1 1,14-14 0,-14 14 1,0 13-1,0-13 5,0 0-5,0 0 7,0-1-6,13-13-2,-13 14 1,0 0 0,14-14-1,-14 14 1,0 13 1,14-13 12,-14 0-12,14-14-1,-14 13 0,0 1 12,0 0-11,0 0 19,0 13 0,27-27 22,-13 0-15,0 0 7,-1 0-33,1 0 12,0 0-6,-14-14-1,14 14-6,13 0 1,-13 0 5,0 0-6,-1 0 7,1 0-8,-14-13 9,14 13-9,0 0 8,-1 0 6,15-14-13,-14 14 15,-1 0-2,1-14 43</inkml:trace>
    </iact:actionData>
  </iact:action>
  <iact:action type="add" startTime="69142">
    <iact:property name="dataType"/>
    <iact:actionData xml:id="d1">
      <inkml:trace xmlns:inkml="http://www.w3.org/2003/InkML" xml:id="stk1" contextRef="#ctx0" brushRef="#br0">15650 3012 0,'0'-13'386,"0"-1"-373,0 0-6,0 0 7,0-13-8,0 13 16,0 0-10,0 1 10,0-1-1,0 0-8,0 0 8,0 0 19,0-13-33,0 13 23,0 0-11,0 1 9,0-1-14,0 0-2,0 0-5,0-13 8,0 13-8,0 0 7,0 1-8,0-1 1,0 0-1,0 0 2,0-13-1,0 13-1,0 0 1,0-13 1,0-14-1,-14-1-1,14 29 2,0-15-2,0-13 0,0 13 2,-28 15-2,15-29 1,13 15 1,0-14-2,0 27 1,-14-27-1,14 13 1,-14 14 1,14 1-2,0-15 2,0 14-2,0-13 8,-14 13 0,14 0-8,0-13 8,0 13-7,0 0 1,0 0-2,0 1 8,0-1-8,0 0 8,0-13-6,0 13 25</inkml:trace>
    </iact:actionData>
  </iact:action>
  <iact:action type="add" startTime="74298">
    <iact:property name="dataType"/>
    <iact:actionData xml:id="d2">
      <inkml:trace xmlns:inkml="http://www.w3.org/2003/InkML" xml:id="stk2" contextRef="#ctx0" brushRef="#br0">15127 4126 0,'27'14'303,"-13"-14"-296,0 28 7,0-28-7,-1 0 6,1 0-6,0 0 14,0 0-8,13 0 10,-13 0-11,0 0 15,0 0-13,-1 0 7,1 0-8,0 0 8,13 0-13,-13 0 18,0 0-12,0-14 49,-14 0-43,0 0 8,0 1-22,0-1 15,0 0-13,0 0 4,0 1-5,0-15 7,0 14-7,0 1 7,0-1-7,0 0 7,0 0-7,0 1 7,-14-15-8,0 28 1,14-14 0,0 1 0,-27-1 7,27 0-8,-14 14 1,14-14 14,-14 14-7,0 0-1,1 0 9,-1 0-9,0 0 1,-14 0-8,15 0 8,-1 0-7,0 0 15,0 0-15,1 0 5,-1 0-5,0 0 7,-13 0-7,13 0 7,0 0-7,0 0 6,1 0 1,-1 0 8,0 0-9,14 14-6,-27-14 7,13 14-7,0-14 27,14 14-21,-14-14-6,14 13 15,0 15 4,0-14-5,0-1 0,0 1-1,0 0 8,0 0-14,0-1 7,0 15-7,0-14 26,0-1-19</inkml:trace>
    </iact:actionData>
  </iact:action>
  <iact:action type="add" startTime="87454">
    <iact:property name="dataType"/>
    <iact:actionData xml:id="d3">
      <inkml:trace xmlns:inkml="http://www.w3.org/2003/InkML" xml:id="stk3" contextRef="#ctx0" brushRef="#br0">14659 6107 0,'0'41'682,"0"14"-675,0-13-1,0-1 1,0-14 1,0-13-2,0 0 0,0 27 1,0-27 0,0 0 1,0 13 5,0 1 1,0-15-7,0 1 0,0 0-1,0 0 9,0-1-9,0 1 8,0 14-1,0-15-6,0 1 22,0 0-16,0 0 0,0-1-6,0 1 7,0 14-7,0-14 7,0-1-7,0 1-1,0 0 2,0 13-2,0 1 8,0-14-7,0-1 7,0 1-8,0 0 8,0 0-7,14-14 132,-14 13-132,14-13 33,0 0-25,-1 0 4,1 0-12,14 0 7,-15 0-6,1 0-2,0 0 1,0 0 6,-1 0-5,1 0-2,14 0 1,-15 0 8,1 0-1,0 0 5,0 0-11,-1 0 12,1 0-13,0 0 14,13 0-15,-13 0 15,0 0-13,0 0 12,-1 0-13,1 0 6,0 0-5,13 0-2,-13 0 1,0 0 0,0 0 0,13 0 0,1 0 6,-15 0-6,1 0 0,0 0 1,0 0 6,-1 0-8,1 0 7,14 0-5,-14 0 6,-1 0-8,1 0 8,0 0-7,0 0 13,-1 0-13,1 0 21,14 0-21,-15 0 27,1 0 29,-14-13 33,0-1-89,0 0 7,0 0-7,0 1 6,0-15-6,0 14-1,0 1 2,0-1-1,0 0-1,0 0 1,0 1 0,0-29 0,0 28 0,0 1 0,0-15-1,0 1 1,0 13 0,0 0 0,0-13 1,0-15-2,0 29 0,0-15 1,0-13 1,0 0-1,0 13 0,0-13 0,0 13-1,0 15 2,0-29-2,0 29 1,0-1 0,0 0 0,0 0-1,-14 1 9,14-15-8,0 14 6,0 1-7,0-1 15,-27 14 220,13 0-234,0 0 7,1 0-6,-1 0 11,0 0-12,0 14 8,1-1 1,-15-13 2,14 0-12,14 28 9,-14-28-9,1 14 1,-1-14 7,0 0-7,0 0 7,-13 13-8,13 1 9,0-14-8,1 0 6,-1 0-7,-27 0 10,27 0-11,0 0 2,0 0 1,1 0-2,-1 14 2,0-14-2,-13 0 1,13 0-1,0 0 8,0 0-6,1 0 6,-1 0-9,0 0 9,0 0-6,-13 0 6,13 0-7,0 0 7,1 0-8</inkml:trace>
    </iact:actionData>
  </iact:action>
  <iact:action type="add" startTime="108299">
    <iact:property name="dataType"/>
    <iact:actionData xml:id="d4">
      <inkml:trace xmlns:inkml="http://www.w3.org/2003/InkML" xml:id="stk4" contextRef="#ctx0" brushRef="#br0">15938 6286 0</inkml:trace>
    </iact:actionData>
  </iact:action>
  <iact:action type="add" startTime="110985">
    <iact:property name="dataType"/>
    <iact:actionData xml:id="d5">
      <inkml:trace xmlns:inkml="http://www.w3.org/2003/InkML" xml:id="stk5" contextRef="#ctx0" brushRef="#br0">15072 9229 0,'0'-13'420</inkml:trace>
    </iact:actionData>
  </iact:action>
  <iact:action type="add" startTime="112885">
    <iact:property name="dataType"/>
    <iact:actionData xml:id="d6">
      <inkml:trace xmlns:inkml="http://www.w3.org/2003/InkML" xml:id="stk6" contextRef="#ctx0" brushRef="#br0">15443 12489 0,'-13'0'290,"-15"0"-283,14 0 0,-13 0 0,-14 0 6,27 0 1,0 0-7,0 0 7,0 0-5,1 0 78,-15 0-66,14 0-2,1 0-12,-1-14 8,0 14-9,0-13 8,1 13-6,-1 0-1,-14 0-1,1-14 1,-14 0 0,27 14-1,0 0 1,-27 0 1,13 0-1,15 0 0,-1 0 1,-27 0-4,27 0 4,0 0-1,-13 0 0,-15 0 6,29 0 2,-1 0-8,0 0 6,-13 0-6,13 0 6,0 0-6,0 0 7,1 0-8,-1 0 9,0 0-9,14 14 112,0 0-98,0-1-6,0 1 14,0 0-22,0 13 8,0-13-6,0 0 5,0 0-7,0-1 9,0 1-8,0 0 6,0 13-6,0-13 6,0 0-5,0 13 5,0-13-5,0 14-2,0-1 2,0 15-2,0-15 0,0-13 1,0 0 0,0 27 0,0-27 0,0-1 1,0 15-2,0 13 8,0-27 0,0 0-8,0-1 8,0 15-7,0-14 7,0-1 0,0 1-8,0 0 8,0 0-6,0-1 6,0 15-8,0-14 21,0-1-20,0 1 14,0 0-7,0 0 34,14-14 35,0 0-69,-1 0-8,1 0 9,0 0-10,13 0 3,-13 0-2,14-14 1,13-14 1,-14 28-2,15 0 1,-1 0 0,-14 0 1,28 0-3,14-13 2,14-15 0,-28 28 0,0 0 2,-14 14-3,28 0 0,-42-14 1,15 0 0,-15 0 0,-13 13-1,27-13 1,-27 0 0,0 0 0,-1 0 8,1 0-8,14 0 12</inkml:trace>
    </iact:actionData>
  </iact:action>
  <iact:action type="add" startTime="116850">
    <iact:property name="dataType"/>
    <iact:actionData xml:id="d7">
      <inkml:trace xmlns:inkml="http://www.w3.org/2003/InkML" xml:id="stk7" contextRef="#ctx0" brushRef="#br0">15182 15955 0,'0'-27'475,"-14"-1"-467,-13-13-2,27 0 1,-14 13-1,14-13 1,0 27 0,0 0 0,0-27 0,0 27 0,0 1 0,0-15 0,0-13 7,0 27-8,0-13 1,0-15 0,0 1 0,0 27 1,0-13-2,0-14 0,0 27 1,0-14 0,0-13 1,0 27-2,0 1 1,0-29 0,0 29 0,0-1 0,-14-14-1,14 15 2,0-15-2,0 14 8,-14 1-7,-13 13 69</inkml:trace>
    </iact:actionData>
  </iact:action>
  <iact:action type="add" startTime="123492">
    <iact:property name="dataType"/>
    <iact:actionData xml:id="d8">
      <inkml:trace xmlns:inkml="http://www.w3.org/2003/InkML" xml:id="stk8" contextRef="#ctx0" brushRef="#br0">15017 18527 0,'-14'0'600,"0"0"-593,-13-13 0,-1 13-1,-13 0 8,14 0 0,13 0 0,0-28-7,-13 28-1,13 0 1,0 0 8,0 0-10,1 0 9,-1 0-5,0 0 4,-13 0-7,13 0 9,0 0-10,0 0 9,1 0-7,13-14 0,-14 14 0,0 0 0,-13 0 7,13 0-8,0 0 9,0 0-9,1 0 8,13-13 7,-14 13-14,14 13 365,14-13-365,-14 28 0,0-14 13,0-1-14,0 1 23,0 0-23,0 0 7,0-1 2,0 15 5,0-14-12,0-1 6,0 1-9,0 0 9,0 0-7,0-1 7,0 1-7,0 14 6,0-15-6,0 1 7,0 0-7,0 0 7,0-1-7,0 1 6,0 28-6,0 13 0,0-14-1,0-14 2,0 15-1,0-15 1,0 14-3,0-27 2,0 14 1,0 40-2,0-40 1,0-14 0,0 27 0,0-14 0,0 15 0,0-1-1,0-14 1,0 15 1,0-15-2,0 14 1,0-13 0,0 13 0,0-27 0,0 41 0,0-27-1,0-1 1,0 1 0,0 13 0,0-14 0,0 15 1,0-15-1,0-13-1,0 27 1,0-13-1,0 13 1,0-14 1,13 1-1,-13-1-1,0 15 2,28-15-2,-28 14 2,0-13-2,0-1 1,0 1 0,0 13-1,0-13 2,0 13-1,14-27 0,-14 13 0,0 15-2,0-15 3,13-13-2,-13 27 2,0-27-2,0 13 1,0 15 0,14-29 0,-14 29 1,14-29-3,-14 1 3,0 14-2,0 13 1,0-14 0,0 15 1,0-29-1,14 29-1,-14-15 2,0-13-3,0 27 2,0-27 0,0 13 1,0 15-2,0-15 1,0 1 0,0-1 1</inkml:trace>
    </iact:actionData>
  </iact:action>
  <iact:action type="add" startTime="127182">
    <iact:property name="dataType"/>
    <iact:actionData xml:id="d9">
      <inkml:trace xmlns:inkml="http://www.w3.org/2003/InkML" xml:id="stk9" contextRef="#ctx0" brushRef="#br0">15017 18555 0,'14'0'379,"-1"0"-366,15 0 9,-14-14 53,-1 14 29,-13-14-70,14 14-20,0 0 6,0 0-6,-1 0-5,15 0 2,-14 0-4,-1 0 9,1 0-11,14-13 3,13-15-3,-27 28 2,0 0 1,27 0-2,0-14 2,-27 14-2,13 0 1,-13 0 0,27 0 0,-27 0-1,0 0 1,0 0 0,-1 0 0,1-13 0,14 13 0,-15 0 7,1 0-7,0 0 6,0 0 8,-1 0 14,1 0 6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73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05.23077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0" timeString="2020-04-06T08:12:56.8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4945">
    <iact:property name="dataType"/>
    <iact:actionData xml:id="d0">
      <inkml:trace xmlns:inkml="http://www.w3.org/2003/InkML" xml:id="stk0" contextRef="#ctx0" brushRef="#br0">3727 12255 0,'-14'0'358,"0"0"-351,-13 0 7,13 0-6,14 28 4,-14-28-4,14 14 6,0-1-9,-14-13 2,14 14 0,-13 0 1,-1 27-1,-14-13-1,15 13 2,-29 55-3,1-41 3,0 0-1,-1 41-1,-13-13 2,0-14-2,0 27 1,14-55 1,14-13-3,-15 13 3,29-27-2,-29 13 1,29-13 7,-1 0-7,0 0 6,14-1 1,14-13 41,0 0-48,-1 0 0,1 0 1,27 0 5,-27 0 2,0 0-10,0 0 2,-1 0 0,15 0 1,-14 0-1,-1 0-1,1 0 1,14 0 7,-15 0-1,15 0-6,-1 0 7,-13 0 0,0-13-6,0-1 5,13 0-7,-27-27 10,14 27-11,0-13 2,-14-42 0,0-14 0,27-27 0,-27-41-1,0 123 1,0-40 0,0 40 1,0 14-2,-13 14 1,-1 0 20</inkml:trace>
    </iact:actionData>
  </iact:action>
  <iact:action type="add" startTime="28070">
    <iact:property name="dataType"/>
    <iact:actionData xml:id="d1">
      <inkml:trace xmlns:inkml="http://www.w3.org/2003/InkML" xml:id="stk1" contextRef="#ctx0" brushRef="#br0">3809 15226 0,'-27'0'331,"13"0"-325,0 0 9,0 0-9,14 14 1,0 0 14,0 0-15,0-1 29,0 1-27,0 14 4,0-15-5,0 1 14,0 0-14,0 0 9,0-1-10,0 1 14,0 14 15,0-15 5,-13-13-6,-1 0 49,0 0-14,14-27-35,-27 13-20,27-13-7,0-15 8,0 29-8,0-1-1,0-14 0,0 1 9,0 13-8,0-13-1,0 13 1,-14-41 0,0 14 0,-13-42 0,13 0-1,-27 42 2,13-14-2,14-14 1,-27 28 0,41 27 1,-14 1-1,1 13-1,-1 0 7,0 0-6,-14 0 7,15 0-6,-1 0 5,0 0-6,0 0 0,1 0 0,-29 13-1,15-13 1,-14 28 1,-14-14-2,-14 27 2,41-41-2,-13 41 1,0-27-1,0 13 2,-1 15-1,15-29 0,-14 1 0,27 27 0,-14-27-1,1 14 0,13-1 1,-13-27 1,27 14-2,-14 14 1,0-28 1,14 13-2,0 1 1,0 0 6,0 0-6,0-1 8,0 1-8,0 14 6,0-15-6,0 1 14,0 0-14,0 13 6,0 15-6,28-1 0,-15 14 0,15 14 1,-14-14-3,13-14 2,-27-14 0,14 15 0,0-29 1,-14 1-2,0 0 1,0 13 0,13 1 0,1-28 0,-14 14-1,28-1 1,-15-13 0,1 14 0,0 14 0,0-28 0,-1 14 1,29-14-2,-15 13 0,14-13 1,1 0 0,13 0 1,0 0-2,27 28 1,1-14 0,-1-14 0,1 0 0,-1 0-1,1 0 2,-1 0-2,-13 0 1,-14 0 0,-14 0 0,-13 0 1,13 0-3,-27 0 2,0 0 0</inkml:trace>
    </iact:actionData>
  </iact:action>
  <iact:action type="add" startTime="48801">
    <iact:property name="dataType"/>
    <iact:actionData xml:id="d2">
      <inkml:trace xmlns:inkml="http://www.w3.org/2003/InkML" xml:id="stk2" contextRef="#ctx0" brushRef="#br0">24753 11884 0,'-13'0'179,"-1"0"-173,-14 0 9,15 0-9,-1 0 9,0 0-9,-13 0 0,-15 0 1,-13 0 1,-13 0-2,40 0 2,-54 0-1,40 0-1,-13 0 0,28 0 1,-14 0 1,-1 0-2,-13 0 1,42 0 0,-15 0 0,-13 0 0,0 0 0,13 0-1,-13 0 1,13 0 0,15 0 0,-29 0 0,15 0 1,-15 0-1,15 0 0,-1 0-2,1 0 2,-14 0 0,13-14 0,14 14 1,-13-14-2,-1 14 1,15 0 0,-1 0 1,0 0-2,-13 0 0,13 0 8,0 0-7,0 0 0,1 0 0,13-13 1,-14 13-2,0-14 1,-13 14 6,13 0-5,0 0 5,0 0-6,1 0 8,-1 0-10,0 0 9,0 0-6,-13 0 5,13 0-5,0 0 5,1 0-7,-1 0 9,0 0-9,0 0 8,-13 0-7,13 0 20,0 0-20,1 0 15,-1 0-3,0 0-4,0 0-1,-13 0 19,13 0-11,0 0 11,1 0-26,-1 0 21,0 0-21,0 0 20,-13 0-6,27 14-1,-14-14-6,0 0 7,14 13-14,0 1 48,0 0 29,0 0-77,0 13 34,0-13-28,0 0 15,0-1-14,14-13-8,-14 14 15,0 0-15,28-14 9,-28 14-8,0 13 0,0-13 6,13 0-7,-13 0 8,0-1-6,14 1 6,-14 0-8,0 13 8,0-13-7,0 0 7,0 0-8,0-1 9,0 1-10,0 0 9,0 0-6,0 13 6,0-13-8,0 0 9,0-1-10,0 1 10,0 0-8,0 0 6,0 13-5,0-13 4,0 0 2,0-1 21,0 1-21,14-14 221,0-14-229,-1 1 22,1-1-7,14-14 6,-15 28-19,-13-13-2,14 13 1,0 0 0,0 0 6,-1 0-7,-13-14 2,14 14 5,14 0-5,-15 0 6,1 0-8,0 0 8,0 0-7,-1 0 15,1 0-16,14 0 22,-15 0-22,1 0 8,0 0-7,0 0 27,-1 0-27,1 0 21,0 0-22,13 0 22,-13 0-21,0 0 7,0 0-8,-1 0 8,1 0-7,0 0 6,13 0-3,-13 0-6,0 0 3,0 0 0,-1 0-1,29 0 2,-29 0-2,1 14 2,14 13-1,-15-27 0,15 0 0,-1 0-1,-13 14 0,0 0 2,27-14-1,-27 0-1,0 0 1,13 13 1,15-13-2,-29 0 1,1 14-1,27-14 1,-27 28 1,14-15-2,13-13 2,-27 0-1,13 0-1,14 14 1,1-14 0,-29 14 0,42-14-1,-27 0 1,13 0 0,0 27 0,14-27 1,-27 0-2,13 0 1,0 0-1,-27 14 1,14-14 1,-15 0-1,29 14-1,-29 0 1,1-14 0,0 0 14,0 0-15,-1 0 8,15 13-7,-14-13 7,-1 0 0,1 14 6,0-14-5,0 0-1,-1 0-1,15 0 1,-14 0-1,-1 0 8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E432C13F-BDB8-4213-9633-B13B29D2996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 b="0" u="none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008D2570-F3E9-4CF0-9575-84CF00D4DD5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 b="0" u="none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48AA6014-733B-4BE2-B096-41EB0136116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39590E4C-7992-469E-910C-612A07C080F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C69D2282-D6EF-435F-897C-94BA0F06F30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 b="0" u="none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8558F41B-6FA7-47CE-926A-5A612887DF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b="0" u="none"/>
            </a:lvl1pPr>
          </a:lstStyle>
          <a:p>
            <a:fld id="{1CD9EC09-610D-40BD-9850-96277F6E7F1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>
            <a:extLst>
              <a:ext uri="{FF2B5EF4-FFF2-40B4-BE49-F238E27FC236}">
                <a16:creationId xmlns:a16="http://schemas.microsoft.com/office/drawing/2014/main" id="{E19F9ED7-6F60-49EA-9BD5-B0E00D87B0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66788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69C5FF8-30C9-4F88-B4DD-FA86FE853B3D}" type="slidenum">
              <a:rPr lang="en-US" altLang="en-US" sz="1300" b="0" u="none"/>
              <a:pPr eaLnBrk="1" hangingPunct="1"/>
              <a:t>1</a:t>
            </a:fld>
            <a:endParaRPr lang="en-US" altLang="en-US" sz="1300" b="0" u="none"/>
          </a:p>
        </p:txBody>
      </p:sp>
      <p:sp>
        <p:nvSpPr>
          <p:cNvPr id="218115" name="Rectangle 2">
            <a:extLst>
              <a:ext uri="{FF2B5EF4-FFF2-40B4-BE49-F238E27FC236}">
                <a16:creationId xmlns:a16="http://schemas.microsoft.com/office/drawing/2014/main" id="{2AA6F9B8-3988-4DCD-9B75-15994502FC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6" name="Rectangle 3">
            <a:extLst>
              <a:ext uri="{FF2B5EF4-FFF2-40B4-BE49-F238E27FC236}">
                <a16:creationId xmlns:a16="http://schemas.microsoft.com/office/drawing/2014/main" id="{C6E19286-839D-4B8D-A8D0-EC50E2023D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48174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>
            <a:extLst>
              <a:ext uri="{FF2B5EF4-FFF2-40B4-BE49-F238E27FC236}">
                <a16:creationId xmlns:a16="http://schemas.microsoft.com/office/drawing/2014/main" id="{F136427D-7E50-46F3-9621-97BEA92FAF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66788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7B76FFA-E328-4429-82F6-D5F55C885499}" type="slidenum">
              <a:rPr lang="en-US" altLang="en-US" sz="1300" b="0" u="none"/>
              <a:pPr eaLnBrk="1" hangingPunct="1"/>
              <a:t>10</a:t>
            </a:fld>
            <a:endParaRPr lang="en-US" altLang="en-US" sz="1300" b="0" u="none"/>
          </a:p>
        </p:txBody>
      </p:sp>
      <p:sp>
        <p:nvSpPr>
          <p:cNvPr id="236547" name="Rectangle 2">
            <a:extLst>
              <a:ext uri="{FF2B5EF4-FFF2-40B4-BE49-F238E27FC236}">
                <a16:creationId xmlns:a16="http://schemas.microsoft.com/office/drawing/2014/main" id="{8A67EDBC-49DF-4F13-8FFE-89F0D26978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8" name="Rectangle 3">
            <a:extLst>
              <a:ext uri="{FF2B5EF4-FFF2-40B4-BE49-F238E27FC236}">
                <a16:creationId xmlns:a16="http://schemas.microsoft.com/office/drawing/2014/main" id="{A6A3852E-96A4-4AC6-9B0E-6129941E6C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7699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7">
            <a:extLst>
              <a:ext uri="{FF2B5EF4-FFF2-40B4-BE49-F238E27FC236}">
                <a16:creationId xmlns:a16="http://schemas.microsoft.com/office/drawing/2014/main" id="{031F4E20-8180-45F0-9E88-57671741CF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66788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90F7F75-ED64-4828-81E5-5C6A18C57B31}" type="slidenum">
              <a:rPr lang="en-US" altLang="en-US" sz="1300" b="0" u="none"/>
              <a:pPr eaLnBrk="1" hangingPunct="1"/>
              <a:t>11</a:t>
            </a:fld>
            <a:endParaRPr lang="en-US" altLang="en-US" sz="1300" b="0" u="none"/>
          </a:p>
        </p:txBody>
      </p:sp>
      <p:sp>
        <p:nvSpPr>
          <p:cNvPr id="238595" name="Rectangle 2">
            <a:extLst>
              <a:ext uri="{FF2B5EF4-FFF2-40B4-BE49-F238E27FC236}">
                <a16:creationId xmlns:a16="http://schemas.microsoft.com/office/drawing/2014/main" id="{98D105FD-D11B-43FE-84FF-1A8300F1FF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6" name="Rectangle 3">
            <a:extLst>
              <a:ext uri="{FF2B5EF4-FFF2-40B4-BE49-F238E27FC236}">
                <a16:creationId xmlns:a16="http://schemas.microsoft.com/office/drawing/2014/main" id="{8189FC91-96C4-4FF1-BF86-210E77C4C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534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7">
            <a:extLst>
              <a:ext uri="{FF2B5EF4-FFF2-40B4-BE49-F238E27FC236}">
                <a16:creationId xmlns:a16="http://schemas.microsoft.com/office/drawing/2014/main" id="{16DEADF9-ABE9-4FB4-81D1-4F48C91099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66788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C6C3041-217F-4830-9EA0-825801EF6993}" type="slidenum">
              <a:rPr lang="en-US" altLang="en-US" sz="1300" b="0" u="none"/>
              <a:pPr eaLnBrk="1" hangingPunct="1"/>
              <a:t>12</a:t>
            </a:fld>
            <a:endParaRPr lang="en-US" altLang="en-US" sz="1300" b="0" u="none"/>
          </a:p>
        </p:txBody>
      </p:sp>
      <p:sp>
        <p:nvSpPr>
          <p:cNvPr id="240643" name="Rectangle 2">
            <a:extLst>
              <a:ext uri="{FF2B5EF4-FFF2-40B4-BE49-F238E27FC236}">
                <a16:creationId xmlns:a16="http://schemas.microsoft.com/office/drawing/2014/main" id="{57C517EF-17B8-4C59-9240-74A28FFAA3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4" name="Rectangle 3">
            <a:extLst>
              <a:ext uri="{FF2B5EF4-FFF2-40B4-BE49-F238E27FC236}">
                <a16:creationId xmlns:a16="http://schemas.microsoft.com/office/drawing/2014/main" id="{BB499EBE-5E20-46A4-9245-8B65FD6242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2846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>
            <a:extLst>
              <a:ext uri="{FF2B5EF4-FFF2-40B4-BE49-F238E27FC236}">
                <a16:creationId xmlns:a16="http://schemas.microsoft.com/office/drawing/2014/main" id="{047F22B1-B14E-4293-9C0C-D84711D42E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66788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389B886-5524-4161-A303-D16E4C908FEF}" type="slidenum">
              <a:rPr lang="en-US" altLang="en-US" sz="1300" b="0" u="none"/>
              <a:pPr eaLnBrk="1" hangingPunct="1"/>
              <a:t>13</a:t>
            </a:fld>
            <a:endParaRPr lang="en-US" altLang="en-US" sz="1300" b="0" u="none"/>
          </a:p>
        </p:txBody>
      </p:sp>
      <p:sp>
        <p:nvSpPr>
          <p:cNvPr id="242691" name="Rectangle 2">
            <a:extLst>
              <a:ext uri="{FF2B5EF4-FFF2-40B4-BE49-F238E27FC236}">
                <a16:creationId xmlns:a16="http://schemas.microsoft.com/office/drawing/2014/main" id="{24815902-F30C-4AF8-805E-1B0B432D0E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2692" name="Rectangle 3">
            <a:extLst>
              <a:ext uri="{FF2B5EF4-FFF2-40B4-BE49-F238E27FC236}">
                <a16:creationId xmlns:a16="http://schemas.microsoft.com/office/drawing/2014/main" id="{CB659039-C385-48C8-AA72-170E19233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1380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7">
            <a:extLst>
              <a:ext uri="{FF2B5EF4-FFF2-40B4-BE49-F238E27FC236}">
                <a16:creationId xmlns:a16="http://schemas.microsoft.com/office/drawing/2014/main" id="{CD00B4B9-B8A7-4142-9205-F4797FFDBF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66788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4ABBEB5-0307-42A2-A6A5-66AA14E0B07A}" type="slidenum">
              <a:rPr lang="en-US" altLang="en-US" sz="1300" b="0" u="none"/>
              <a:pPr eaLnBrk="1" hangingPunct="1"/>
              <a:t>14</a:t>
            </a:fld>
            <a:endParaRPr lang="en-US" altLang="en-US" sz="1300" b="0" u="none"/>
          </a:p>
        </p:txBody>
      </p:sp>
      <p:sp>
        <p:nvSpPr>
          <p:cNvPr id="244739" name="Rectangle 2">
            <a:extLst>
              <a:ext uri="{FF2B5EF4-FFF2-40B4-BE49-F238E27FC236}">
                <a16:creationId xmlns:a16="http://schemas.microsoft.com/office/drawing/2014/main" id="{915BC160-8CCF-4CB9-8090-E1553E6820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4740" name="Rectangle 3">
            <a:extLst>
              <a:ext uri="{FF2B5EF4-FFF2-40B4-BE49-F238E27FC236}">
                <a16:creationId xmlns:a16="http://schemas.microsoft.com/office/drawing/2014/main" id="{2993D7CF-91AC-4601-9CDB-889D70D8F7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25203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7">
            <a:extLst>
              <a:ext uri="{FF2B5EF4-FFF2-40B4-BE49-F238E27FC236}">
                <a16:creationId xmlns:a16="http://schemas.microsoft.com/office/drawing/2014/main" id="{14298B24-8F2A-4C06-BA97-B6AD72FE05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66788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BD0F7F7-94AB-4491-9DF2-0AAA824041B8}" type="slidenum">
              <a:rPr lang="en-US" altLang="en-US" sz="1300" b="0" u="none"/>
              <a:pPr eaLnBrk="1" hangingPunct="1"/>
              <a:t>15</a:t>
            </a:fld>
            <a:endParaRPr lang="en-US" altLang="en-US" sz="1300" b="0" u="none"/>
          </a:p>
        </p:txBody>
      </p:sp>
      <p:sp>
        <p:nvSpPr>
          <p:cNvPr id="246787" name="Rectangle 2">
            <a:extLst>
              <a:ext uri="{FF2B5EF4-FFF2-40B4-BE49-F238E27FC236}">
                <a16:creationId xmlns:a16="http://schemas.microsoft.com/office/drawing/2014/main" id="{D5D7CE0D-C4E7-4E92-A52B-E6FC61DDF7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6788" name="Rectangle 3">
            <a:extLst>
              <a:ext uri="{FF2B5EF4-FFF2-40B4-BE49-F238E27FC236}">
                <a16:creationId xmlns:a16="http://schemas.microsoft.com/office/drawing/2014/main" id="{0C87D805-502E-4F09-ABE4-CB6D525B69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60353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>
            <a:extLst>
              <a:ext uri="{FF2B5EF4-FFF2-40B4-BE49-F238E27FC236}">
                <a16:creationId xmlns:a16="http://schemas.microsoft.com/office/drawing/2014/main" id="{6BAFC40A-EBF0-4298-825D-D30DA26399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66788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FA3A923-85BD-4C35-B67F-83826F466572}" type="slidenum">
              <a:rPr lang="en-US" altLang="en-US" sz="1300" b="0" u="none"/>
              <a:pPr eaLnBrk="1" hangingPunct="1"/>
              <a:t>16</a:t>
            </a:fld>
            <a:endParaRPr lang="en-US" altLang="en-US" sz="1300" b="0" u="none"/>
          </a:p>
        </p:txBody>
      </p:sp>
      <p:sp>
        <p:nvSpPr>
          <p:cNvPr id="248835" name="Rectangle 2">
            <a:extLst>
              <a:ext uri="{FF2B5EF4-FFF2-40B4-BE49-F238E27FC236}">
                <a16:creationId xmlns:a16="http://schemas.microsoft.com/office/drawing/2014/main" id="{1207F55F-4E13-45FE-AA74-FCA025043A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8836" name="Rectangle 3">
            <a:extLst>
              <a:ext uri="{FF2B5EF4-FFF2-40B4-BE49-F238E27FC236}">
                <a16:creationId xmlns:a16="http://schemas.microsoft.com/office/drawing/2014/main" id="{F43E5A46-7312-4D8C-B067-A83CF2BB25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1473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>
            <a:extLst>
              <a:ext uri="{FF2B5EF4-FFF2-40B4-BE49-F238E27FC236}">
                <a16:creationId xmlns:a16="http://schemas.microsoft.com/office/drawing/2014/main" id="{DA9F7EE5-83CE-4BEC-B9CC-97C441C0B8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66788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B959174-BE40-46B5-BABA-DA4D196C6E30}" type="slidenum">
              <a:rPr lang="en-US" altLang="en-US" sz="1300" b="0" u="none"/>
              <a:pPr eaLnBrk="1" hangingPunct="1"/>
              <a:t>2</a:t>
            </a:fld>
            <a:endParaRPr lang="en-US" altLang="en-US" sz="1300" b="0" u="none"/>
          </a:p>
        </p:txBody>
      </p:sp>
      <p:sp>
        <p:nvSpPr>
          <p:cNvPr id="220163" name="Rectangle 2">
            <a:extLst>
              <a:ext uri="{FF2B5EF4-FFF2-40B4-BE49-F238E27FC236}">
                <a16:creationId xmlns:a16="http://schemas.microsoft.com/office/drawing/2014/main" id="{1D6EB4FE-2E29-4DDC-B879-B3F95B6E36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4" name="Rectangle 3">
            <a:extLst>
              <a:ext uri="{FF2B5EF4-FFF2-40B4-BE49-F238E27FC236}">
                <a16:creationId xmlns:a16="http://schemas.microsoft.com/office/drawing/2014/main" id="{E7BD5448-CEAA-433C-A5F8-85C242096B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3507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>
            <a:extLst>
              <a:ext uri="{FF2B5EF4-FFF2-40B4-BE49-F238E27FC236}">
                <a16:creationId xmlns:a16="http://schemas.microsoft.com/office/drawing/2014/main" id="{1E9B4E58-72C9-45F4-A378-4D5747B289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66788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20DB52E-5837-4747-87B8-C80D8AE0EA77}" type="slidenum">
              <a:rPr lang="en-US" altLang="en-US" sz="1300" b="0" u="none"/>
              <a:pPr eaLnBrk="1" hangingPunct="1"/>
              <a:t>3</a:t>
            </a:fld>
            <a:endParaRPr lang="en-US" altLang="en-US" sz="1300" b="0" u="none"/>
          </a:p>
        </p:txBody>
      </p:sp>
      <p:sp>
        <p:nvSpPr>
          <p:cNvPr id="222211" name="Rectangle 2">
            <a:extLst>
              <a:ext uri="{FF2B5EF4-FFF2-40B4-BE49-F238E27FC236}">
                <a16:creationId xmlns:a16="http://schemas.microsoft.com/office/drawing/2014/main" id="{7F0E6E8D-DB5F-4818-AE43-F7CF9BBDD6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2" name="Rectangle 3">
            <a:extLst>
              <a:ext uri="{FF2B5EF4-FFF2-40B4-BE49-F238E27FC236}">
                <a16:creationId xmlns:a16="http://schemas.microsoft.com/office/drawing/2014/main" id="{82251165-DB16-48C1-9BFE-6261BBB01E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68472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>
            <a:extLst>
              <a:ext uri="{FF2B5EF4-FFF2-40B4-BE49-F238E27FC236}">
                <a16:creationId xmlns:a16="http://schemas.microsoft.com/office/drawing/2014/main" id="{5D03DEEC-953C-41DA-8C07-F58515EC9A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66788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82BE657-7634-4259-B339-F3D00DE04F3B}" type="slidenum">
              <a:rPr lang="en-US" altLang="en-US" sz="1300" b="0" u="none"/>
              <a:pPr eaLnBrk="1" hangingPunct="1"/>
              <a:t>4</a:t>
            </a:fld>
            <a:endParaRPr lang="en-US" altLang="en-US" sz="1300" b="0" u="none"/>
          </a:p>
        </p:txBody>
      </p:sp>
      <p:sp>
        <p:nvSpPr>
          <p:cNvPr id="224259" name="Rectangle 2">
            <a:extLst>
              <a:ext uri="{FF2B5EF4-FFF2-40B4-BE49-F238E27FC236}">
                <a16:creationId xmlns:a16="http://schemas.microsoft.com/office/drawing/2014/main" id="{ED0EC56E-24FE-4FB8-867B-39206976FE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0" name="Rectangle 3">
            <a:extLst>
              <a:ext uri="{FF2B5EF4-FFF2-40B4-BE49-F238E27FC236}">
                <a16:creationId xmlns:a16="http://schemas.microsoft.com/office/drawing/2014/main" id="{EE8F44EA-03ED-4432-ACDF-E3CD68C5D9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605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>
            <a:extLst>
              <a:ext uri="{FF2B5EF4-FFF2-40B4-BE49-F238E27FC236}">
                <a16:creationId xmlns:a16="http://schemas.microsoft.com/office/drawing/2014/main" id="{4629CC7B-CB0B-42FD-B113-3551E38A9D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66788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9B71639-B190-4512-9B6F-ADA33891CFBB}" type="slidenum">
              <a:rPr lang="en-US" altLang="en-US" sz="1300" b="0" u="none"/>
              <a:pPr eaLnBrk="1" hangingPunct="1"/>
              <a:t>5</a:t>
            </a:fld>
            <a:endParaRPr lang="en-US" altLang="en-US" sz="1300" b="0" u="none"/>
          </a:p>
        </p:txBody>
      </p:sp>
      <p:sp>
        <p:nvSpPr>
          <p:cNvPr id="226307" name="Rectangle 2">
            <a:extLst>
              <a:ext uri="{FF2B5EF4-FFF2-40B4-BE49-F238E27FC236}">
                <a16:creationId xmlns:a16="http://schemas.microsoft.com/office/drawing/2014/main" id="{BF535052-4C45-47FC-8D03-4D40A943DE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8" name="Rectangle 3">
            <a:extLst>
              <a:ext uri="{FF2B5EF4-FFF2-40B4-BE49-F238E27FC236}">
                <a16:creationId xmlns:a16="http://schemas.microsoft.com/office/drawing/2014/main" id="{52490667-1CF1-4168-829A-963EC4D460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0665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>
            <a:extLst>
              <a:ext uri="{FF2B5EF4-FFF2-40B4-BE49-F238E27FC236}">
                <a16:creationId xmlns:a16="http://schemas.microsoft.com/office/drawing/2014/main" id="{06B3CB19-4141-40E2-B521-51BBB8D2EA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66788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E05634E-1D36-4986-9DC0-C219C6C5A70E}" type="slidenum">
              <a:rPr lang="en-US" altLang="en-US" sz="1300" b="0" u="none"/>
              <a:pPr eaLnBrk="1" hangingPunct="1"/>
              <a:t>6</a:t>
            </a:fld>
            <a:endParaRPr lang="en-US" altLang="en-US" sz="1300" b="0" u="none"/>
          </a:p>
        </p:txBody>
      </p:sp>
      <p:sp>
        <p:nvSpPr>
          <p:cNvPr id="228355" name="Rectangle 2">
            <a:extLst>
              <a:ext uri="{FF2B5EF4-FFF2-40B4-BE49-F238E27FC236}">
                <a16:creationId xmlns:a16="http://schemas.microsoft.com/office/drawing/2014/main" id="{26AA4A0B-A7C1-4C80-95A4-7492A7541E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6" name="Rectangle 3">
            <a:extLst>
              <a:ext uri="{FF2B5EF4-FFF2-40B4-BE49-F238E27FC236}">
                <a16:creationId xmlns:a16="http://schemas.microsoft.com/office/drawing/2014/main" id="{E19AD07F-0F15-4DF8-A3C9-BE59E54AB1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5633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>
            <a:extLst>
              <a:ext uri="{FF2B5EF4-FFF2-40B4-BE49-F238E27FC236}">
                <a16:creationId xmlns:a16="http://schemas.microsoft.com/office/drawing/2014/main" id="{DB471401-028B-442D-BB18-20F1931F04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66788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A39AF80-18B3-42C2-AB1E-3B54F60318C1}" type="slidenum">
              <a:rPr lang="en-US" altLang="en-US" sz="1300" b="0" u="none"/>
              <a:pPr eaLnBrk="1" hangingPunct="1"/>
              <a:t>7</a:t>
            </a:fld>
            <a:endParaRPr lang="en-US" altLang="en-US" sz="1300" b="0" u="none"/>
          </a:p>
        </p:txBody>
      </p:sp>
      <p:sp>
        <p:nvSpPr>
          <p:cNvPr id="230403" name="Rectangle 2">
            <a:extLst>
              <a:ext uri="{FF2B5EF4-FFF2-40B4-BE49-F238E27FC236}">
                <a16:creationId xmlns:a16="http://schemas.microsoft.com/office/drawing/2014/main" id="{E20E6A56-7586-446D-9244-7FF03FC0BF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4" name="Rectangle 3">
            <a:extLst>
              <a:ext uri="{FF2B5EF4-FFF2-40B4-BE49-F238E27FC236}">
                <a16:creationId xmlns:a16="http://schemas.microsoft.com/office/drawing/2014/main" id="{74C43790-E5AF-4391-8200-514AD272B1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150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7">
            <a:extLst>
              <a:ext uri="{FF2B5EF4-FFF2-40B4-BE49-F238E27FC236}">
                <a16:creationId xmlns:a16="http://schemas.microsoft.com/office/drawing/2014/main" id="{40C16245-9632-40B3-B4AD-3982028305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66788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6F7B8E4-F8DC-4AF3-A5E6-B4334D4E3232}" type="slidenum">
              <a:rPr lang="en-US" altLang="en-US" sz="1300" b="0" u="none"/>
              <a:pPr eaLnBrk="1" hangingPunct="1"/>
              <a:t>8</a:t>
            </a:fld>
            <a:endParaRPr lang="en-US" altLang="en-US" sz="1300" b="0" u="none"/>
          </a:p>
        </p:txBody>
      </p:sp>
      <p:sp>
        <p:nvSpPr>
          <p:cNvPr id="232451" name="Rectangle 2">
            <a:extLst>
              <a:ext uri="{FF2B5EF4-FFF2-40B4-BE49-F238E27FC236}">
                <a16:creationId xmlns:a16="http://schemas.microsoft.com/office/drawing/2014/main" id="{767FCA2F-04C6-4003-8441-2BFBAE82A8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2" name="Rectangle 3">
            <a:extLst>
              <a:ext uri="{FF2B5EF4-FFF2-40B4-BE49-F238E27FC236}">
                <a16:creationId xmlns:a16="http://schemas.microsoft.com/office/drawing/2014/main" id="{91B23982-9839-44B3-AA3E-DCAA91F9B9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1149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>
            <a:extLst>
              <a:ext uri="{FF2B5EF4-FFF2-40B4-BE49-F238E27FC236}">
                <a16:creationId xmlns:a16="http://schemas.microsoft.com/office/drawing/2014/main" id="{F2580396-FD7A-4599-83A1-BBD3102276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66788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CC993D9-CA73-4482-BF9E-156EF2CCF12E}" type="slidenum">
              <a:rPr lang="en-US" altLang="en-US" sz="1300" b="0" u="none"/>
              <a:pPr eaLnBrk="1" hangingPunct="1"/>
              <a:t>9</a:t>
            </a:fld>
            <a:endParaRPr lang="en-US" altLang="en-US" sz="1300" b="0" u="none"/>
          </a:p>
        </p:txBody>
      </p:sp>
      <p:sp>
        <p:nvSpPr>
          <p:cNvPr id="234499" name="Rectangle 2">
            <a:extLst>
              <a:ext uri="{FF2B5EF4-FFF2-40B4-BE49-F238E27FC236}">
                <a16:creationId xmlns:a16="http://schemas.microsoft.com/office/drawing/2014/main" id="{A20D4B4F-B92D-4043-A5F0-F85C79D19A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500" name="Rectangle 3">
            <a:extLst>
              <a:ext uri="{FF2B5EF4-FFF2-40B4-BE49-F238E27FC236}">
                <a16:creationId xmlns:a16="http://schemas.microsoft.com/office/drawing/2014/main" id="{E8E33611-5299-42A9-9796-3768FEFD81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8946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06FFDEB-52DA-4CB2-BB69-D4FE1FD876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BED950-7D29-4343-840D-EA3A0FD479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E0C43E-0EEF-4393-8508-9BF8EE4DA6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A85977-F479-4DA9-A9D8-08A67570FE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6114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3E5ED5-0675-43EE-8A90-EA0F81A779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FDA9DE9-0E54-4F2B-BF28-D9530714B6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67F419-F326-493A-A5D8-588CC99789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14D79-5194-49F4-A94A-4A31A28DB1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7932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2B14E28-F120-4FF2-BA24-920F1D5BC0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35F1DA1-FEB1-4732-8343-B72E85C3D6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B240DA5-9A05-4ED0-B031-56823A0772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73B5A1-C128-4CEE-8811-EA71388EFB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8554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8F83048-A94F-4C70-BBDB-B8D6F6B170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E08B8B7-09F3-41E1-88FC-9CA0810B5B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3B0B40E-F9F2-4361-AC20-AF13C89696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5A136C-9313-4822-B685-8412492A08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9614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8C642E-8041-407C-95FF-8CBB1D5BEB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E3E475-9BE7-4E8E-BC32-5ED8235647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DFC06E-32B3-43F4-B8E0-665F101ED0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65C665-0510-4CD8-985F-A7B15D0C90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7097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CADD53-E415-4A3B-BFDB-291FD428BF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44E92E-8964-4993-A7BD-879FAB7624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6987436-82C4-4D55-B0A4-4D9807EE93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FD9FDF-C471-4C3C-A34B-628C0C17D2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2227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DE88D1-3229-4CEA-8279-E01D666AA3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FB44E8-DD79-44A3-8EBE-F69684D6BA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76761C-48BA-45FC-9BEB-BE533F0090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A7902C-8A3D-408C-BC67-8D6808A69E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0418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7E594F9-916D-445F-AF1B-FD07D27E65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7617BA6-1134-40EF-8B18-69E609D969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74CBF9E-C4C5-4E9A-B86F-649A726762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7C63C7-B3AC-4891-B0EB-EBB4C8A637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8892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B145B29-DCB4-4676-B70B-8EF1FE4D81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F25F241-B45D-4816-B5DC-9C12B25DEA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E1CD6AD-45EA-4BBF-95F3-FDF7A7709A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355B25-8D0D-4F35-B6EB-3191F7DF3F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5692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63CFF80-AD7A-48A9-A059-BE43DBEE38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EA05D29-9719-4C63-82CA-E988817B8D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40AA40B-C365-4A27-BC25-EEB8345F77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828D28-BA90-44ED-B264-1C8047CA06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9732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F8EFF5-6548-4FEE-AD9D-37162FCA5F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B7EFF7-1C26-4947-9E9D-98F4CF93CD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7FD1E1-43B8-49DD-A38B-DE5E4A8884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42839E-1B1C-44C6-B3B6-6F10F7886E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4139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4E6A46-96DB-40E3-AD51-D512B4A069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844B96-A879-48B7-849A-E6CAFC1599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40F8F1-D2FC-4200-8C56-AD99180B50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62790-4B3C-4D59-BBC5-87ECAF0538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8207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B8068ED-3908-4D47-96F6-5434FFE89A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B4652C6-D5DC-4443-BE93-812BFB8093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4BBA46F-F252-40D0-B990-A26212BA639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 u="none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0B93BCA-AF6F-4C14-8CF6-4CAA0E5EED7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u="none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90AE513-F5E7-4CF3-AFC6-47AD8081550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u="none"/>
            </a:lvl1pPr>
          </a:lstStyle>
          <a:p>
            <a:fld id="{484BAC81-3C17-4BC7-83FA-0D3CAE7C83C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11/relationships/inkAction" Target="../ink/inkAction4.xml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11/relationships/inkAction" Target="../ink/inkAction1.xml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11/relationships/inkAction" Target="../ink/inkAction2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11/relationships/inkAction" Target="../ink/inkAction3.xml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Text Box 6">
            <a:extLst>
              <a:ext uri="{FF2B5EF4-FFF2-40B4-BE49-F238E27FC236}">
                <a16:creationId xmlns:a16="http://schemas.microsoft.com/office/drawing/2014/main" id="{DB9AD5DD-13AF-46D1-A4D4-1195C0203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3" y="395288"/>
            <a:ext cx="44148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 u="none">
                <a:solidFill>
                  <a:srgbClr val="3333FF"/>
                </a:solidFill>
                <a:latin typeface="Verdana" panose="020B0604030504040204" pitchFamily="34" charset="0"/>
              </a:rPr>
              <a:t>THE FACE OF BATTLE</a:t>
            </a:r>
          </a:p>
        </p:txBody>
      </p:sp>
      <p:pic>
        <p:nvPicPr>
          <p:cNvPr id="217091" name="Picture 16" descr="army_3rd">
            <a:extLst>
              <a:ext uri="{FF2B5EF4-FFF2-40B4-BE49-F238E27FC236}">
                <a16:creationId xmlns:a16="http://schemas.microsoft.com/office/drawing/2014/main" id="{A002BF45-1648-46B6-80A2-A1EF3B719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638" y="-76200"/>
            <a:ext cx="6354762" cy="944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9E100EF-754E-4E4D-B3C3-17487770B3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5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562"/>
    </mc:Choice>
    <mc:Fallback xmlns="">
      <p:transition spd="slow" advTm="123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3" name="Picture 3" descr="battle1">
            <a:extLst>
              <a:ext uri="{FF2B5EF4-FFF2-40B4-BE49-F238E27FC236}">
                <a16:creationId xmlns:a16="http://schemas.microsoft.com/office/drawing/2014/main" id="{E8BA2A4C-0091-4123-82C5-7D11326F0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0"/>
            <a:ext cx="2159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24" name="Rectangle 4">
            <a:extLst>
              <a:ext uri="{FF2B5EF4-FFF2-40B4-BE49-F238E27FC236}">
                <a16:creationId xmlns:a16="http://schemas.microsoft.com/office/drawing/2014/main" id="{F66EB76D-2855-4358-9396-126D18BDD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990600"/>
            <a:ext cx="45720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200" b="0" u="none">
                <a:latin typeface="Verdana" panose="020B0604030504040204" pitchFamily="34" charset="0"/>
              </a:rPr>
              <a:t>PROBLEMS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200" b="0" u="none">
                <a:latin typeface="Verdana" panose="020B0604030504040204" pitchFamily="34" charset="0"/>
              </a:rPr>
              <a:t>• duration of battle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200" b="0" u="none">
                <a:latin typeface="Verdana" panose="020B0604030504040204" pitchFamily="34" charset="0"/>
              </a:rPr>
              <a:t>• casualties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200" b="0" u="none">
                <a:latin typeface="Verdana" panose="020B0604030504040204" pitchFamily="34" charset="0"/>
              </a:rPr>
              <a:t>• mobility</a:t>
            </a:r>
          </a:p>
          <a:p>
            <a:pPr algn="l" eaLnBrk="1" hangingPunct="1"/>
            <a:endParaRPr lang="en-US" altLang="en-US" sz="2200" b="0" u="none">
              <a:latin typeface="Verdana" panose="020B0604030504040204" pitchFamily="34" charset="0"/>
            </a:endParaRPr>
          </a:p>
          <a:p>
            <a:pPr algn="l" eaLnBrk="1" hangingPunct="1"/>
            <a:r>
              <a:rPr lang="en-US" altLang="en-US" sz="2200" b="0" u="none">
                <a:latin typeface="Verdana" panose="020B0604030504040204" pitchFamily="34" charset="0"/>
              </a:rPr>
              <a:t>manipular formation &gt; </a:t>
            </a:r>
          </a:p>
          <a:p>
            <a:pPr algn="l" eaLnBrk="1" hangingPunct="1"/>
            <a:r>
              <a:rPr lang="en-US" altLang="en-US" sz="2200" b="0" u="none">
                <a:latin typeface="Verdana" panose="020B0604030504040204" pitchFamily="34" charset="0"/>
              </a:rPr>
              <a:t>	rotation of fresh troops</a:t>
            </a:r>
          </a:p>
          <a:p>
            <a:pPr algn="l" eaLnBrk="1" hangingPunct="1"/>
            <a:endParaRPr lang="en-US" altLang="en-US" sz="2200" b="0" u="none">
              <a:latin typeface="Verdana" panose="020B0604030504040204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en-US" altLang="en-US" sz="2200" b="0" u="none">
              <a:latin typeface="Verdana" panose="020B0604030504040204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en-US" altLang="en-US" sz="2200" b="0" u="none">
              <a:latin typeface="Verdana" panose="020B0604030504040204" pitchFamily="34" charset="0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3D95C240-C82C-497B-91AD-98088950B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3838"/>
            <a:ext cx="27379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b="0" u="none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FACE OF BATTLE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F45950F-D396-4428-AB3C-19799ECF7B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6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2"/>
    </mc:Choice>
    <mc:Fallback xmlns="">
      <p:transition spd="slow" advTm="10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1" name="Picture 3" descr="battle1">
            <a:extLst>
              <a:ext uri="{FF2B5EF4-FFF2-40B4-BE49-F238E27FC236}">
                <a16:creationId xmlns:a16="http://schemas.microsoft.com/office/drawing/2014/main" id="{DBE77960-B040-4214-AAA9-268FC4A1B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0"/>
            <a:ext cx="2159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572" name="Rectangle 4">
            <a:extLst>
              <a:ext uri="{FF2B5EF4-FFF2-40B4-BE49-F238E27FC236}">
                <a16:creationId xmlns:a16="http://schemas.microsoft.com/office/drawing/2014/main" id="{DFF376FC-9663-4F34-A7A1-BA4C6F479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990600"/>
            <a:ext cx="4572000" cy="44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200" b="0" u="none">
                <a:latin typeface="Verdana" panose="020B0604030504040204" pitchFamily="34" charset="0"/>
              </a:rPr>
              <a:t>PROBLEMS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200" b="0" u="none">
                <a:latin typeface="Verdana" panose="020B0604030504040204" pitchFamily="34" charset="0"/>
              </a:rPr>
              <a:t>• duration of battle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200" b="0" u="none">
                <a:latin typeface="Verdana" panose="020B0604030504040204" pitchFamily="34" charset="0"/>
              </a:rPr>
              <a:t>• casualties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200" b="0" u="none">
                <a:latin typeface="Verdana" panose="020B0604030504040204" pitchFamily="34" charset="0"/>
              </a:rPr>
              <a:t>• mobility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200" b="0" u="none">
                <a:latin typeface="Verdana" panose="020B0604030504040204" pitchFamily="34" charset="0"/>
              </a:rPr>
              <a:t>• supporting ranks</a:t>
            </a:r>
          </a:p>
          <a:p>
            <a:pPr algn="l" eaLnBrk="1" hangingPunct="1"/>
            <a:endParaRPr lang="en-US" altLang="en-US" sz="2200" b="0" u="none">
              <a:latin typeface="Verdana" panose="020B0604030504040204" pitchFamily="34" charset="0"/>
            </a:endParaRPr>
          </a:p>
          <a:p>
            <a:pPr algn="l" eaLnBrk="1" hangingPunct="1"/>
            <a:endParaRPr lang="en-US" altLang="en-US" sz="2200" b="0" u="none">
              <a:latin typeface="Verdana" panose="020B0604030504040204" pitchFamily="34" charset="0"/>
            </a:endParaRPr>
          </a:p>
          <a:p>
            <a:pPr algn="l" eaLnBrk="1" hangingPunct="1"/>
            <a:endParaRPr lang="en-US" altLang="en-US" sz="2200" b="0" u="none">
              <a:latin typeface="Verdana" panose="020B0604030504040204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en-US" altLang="en-US" sz="2200" b="0" u="none">
              <a:latin typeface="Verdana" panose="020B0604030504040204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en-US" altLang="en-US" sz="2200" b="0" u="none">
              <a:latin typeface="Verdana" panose="020B0604030504040204" pitchFamily="34" charset="0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198C557D-7969-456D-81FF-CA1D7DA31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27379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b="0" u="none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FACE OF BATTLE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CF1F082-9E5B-4EA8-98C1-592033E1E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06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0"/>
    </mc:Choice>
    <mc:Fallback xmlns="">
      <p:transition spd="slow" advTm="6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9" name="Picture 6" descr="pilum1">
            <a:extLst>
              <a:ext uri="{FF2B5EF4-FFF2-40B4-BE49-F238E27FC236}">
                <a16:creationId xmlns:a16="http://schemas.microsoft.com/office/drawing/2014/main" id="{BFCB5E55-A97D-4E7E-ABA0-BD0DD9848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5550"/>
            <a:ext cx="9144000" cy="570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9620" name="Rectangle 7">
            <a:extLst>
              <a:ext uri="{FF2B5EF4-FFF2-40B4-BE49-F238E27FC236}">
                <a16:creationId xmlns:a16="http://schemas.microsoft.com/office/drawing/2014/main" id="{8611EC82-DD34-41DE-86AC-CE65942CB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76200"/>
            <a:ext cx="45720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2200" b="0" u="none">
                <a:latin typeface="Verdana" panose="020B0604030504040204" pitchFamily="34" charset="0"/>
              </a:rPr>
              <a:t>PROBLEMS</a:t>
            </a:r>
          </a:p>
          <a:p>
            <a:pPr algn="l" eaLnBrk="1" hangingPunct="1"/>
            <a:r>
              <a:rPr lang="en-US" altLang="en-US" sz="2200" b="0" u="none">
                <a:latin typeface="Verdana" panose="020B0604030504040204" pitchFamily="34" charset="0"/>
              </a:rPr>
              <a:t>• supporting troops</a:t>
            </a:r>
          </a:p>
          <a:p>
            <a:pPr algn="l" eaLnBrk="1" hangingPunct="1"/>
            <a:r>
              <a:rPr lang="en-US" altLang="en-US" sz="2200" b="0" u="none">
                <a:latin typeface="Verdana" panose="020B0604030504040204" pitchFamily="34" charset="0"/>
              </a:rPr>
              <a:t>	role of </a:t>
            </a:r>
            <a:r>
              <a:rPr lang="en-US" altLang="en-US" sz="2200" b="0" i="1" u="none">
                <a:solidFill>
                  <a:srgbClr val="3333FF"/>
                </a:solidFill>
                <a:latin typeface="Verdana" panose="020B0604030504040204" pitchFamily="34" charset="0"/>
              </a:rPr>
              <a:t>velites</a:t>
            </a:r>
            <a:r>
              <a:rPr lang="en-US" altLang="en-US" sz="2200" b="0" u="none">
                <a:latin typeface="Verdana" panose="020B0604030504040204" pitchFamily="34" charset="0"/>
              </a:rPr>
              <a:t>?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F24269FA-7868-46DD-85D8-CEAC16A6F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3838"/>
            <a:ext cx="27379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b="0" u="none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FACE OF BATTLE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47F2AF4-DC8C-4DBE-8730-2923391222D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70200" y="4258440"/>
              <a:ext cx="7961040" cy="14612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47F2AF4-DC8C-4DBE-8730-2923391222D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60840" y="4249080"/>
                <a:ext cx="7979760" cy="14799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5A1BB8C-C953-422F-AB6F-08D145504C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8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520"/>
    </mc:Choice>
    <mc:Fallback xmlns="">
      <p:transition spd="slow" advTm="75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7" name="Picture 3" descr="battle1">
            <a:extLst>
              <a:ext uri="{FF2B5EF4-FFF2-40B4-BE49-F238E27FC236}">
                <a16:creationId xmlns:a16="http://schemas.microsoft.com/office/drawing/2014/main" id="{A2B0A9FB-6440-4531-B22B-5E8C8F328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0"/>
            <a:ext cx="2159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1668" name="Rectangle 4">
            <a:extLst>
              <a:ext uri="{FF2B5EF4-FFF2-40B4-BE49-F238E27FC236}">
                <a16:creationId xmlns:a16="http://schemas.microsoft.com/office/drawing/2014/main" id="{BA3898D5-7624-48E4-A105-69E703EFF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990600"/>
            <a:ext cx="4572000" cy="44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200" b="0" u="none">
                <a:latin typeface="Verdana" panose="020B0604030504040204" pitchFamily="34" charset="0"/>
              </a:rPr>
              <a:t>PROBLEMS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200" b="0" u="none">
                <a:latin typeface="Verdana" panose="020B0604030504040204" pitchFamily="34" charset="0"/>
              </a:rPr>
              <a:t>• duration of battle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200" b="0" u="none">
                <a:latin typeface="Verdana" panose="020B0604030504040204" pitchFamily="34" charset="0"/>
              </a:rPr>
              <a:t>• casualties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200" b="0" u="none">
                <a:latin typeface="Verdana" panose="020B0604030504040204" pitchFamily="34" charset="0"/>
              </a:rPr>
              <a:t>• mobility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200" b="0" u="none">
                <a:latin typeface="Verdana" panose="020B0604030504040204" pitchFamily="34" charset="0"/>
              </a:rPr>
              <a:t>• supporting ranks</a:t>
            </a:r>
          </a:p>
          <a:p>
            <a:pPr algn="l" eaLnBrk="1" hangingPunct="1"/>
            <a:endParaRPr lang="en-US" altLang="en-US" sz="2200" b="0" u="none">
              <a:latin typeface="Verdana" panose="020B0604030504040204" pitchFamily="34" charset="0"/>
            </a:endParaRPr>
          </a:p>
          <a:p>
            <a:pPr algn="l" eaLnBrk="1" hangingPunct="1"/>
            <a:endParaRPr lang="en-US" altLang="en-US" sz="2200" b="0" u="none">
              <a:latin typeface="Verdana" panose="020B0604030504040204" pitchFamily="34" charset="0"/>
            </a:endParaRPr>
          </a:p>
          <a:p>
            <a:pPr algn="l" eaLnBrk="1" hangingPunct="1"/>
            <a:endParaRPr lang="en-US" altLang="en-US" sz="2200" b="0" u="none">
              <a:latin typeface="Verdana" panose="020B0604030504040204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en-US" altLang="en-US" sz="2200" b="0" u="none">
              <a:latin typeface="Verdana" panose="020B0604030504040204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en-US" altLang="en-US" sz="2200" b="0" u="none">
              <a:latin typeface="Verdana" panose="020B0604030504040204" pitchFamily="34" charset="0"/>
            </a:endParaRPr>
          </a:p>
        </p:txBody>
      </p:sp>
      <p:sp>
        <p:nvSpPr>
          <p:cNvPr id="241669" name="Text Box 5">
            <a:extLst>
              <a:ext uri="{FF2B5EF4-FFF2-40B4-BE49-F238E27FC236}">
                <a16:creationId xmlns:a16="http://schemas.microsoft.com/office/drawing/2014/main" id="{6D54F296-7216-4461-8529-74C73C8C1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657600"/>
            <a:ext cx="4860925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2000" b="0" u="none"/>
              <a:t>• if not decided by the first clash, contest</a:t>
            </a:r>
          </a:p>
          <a:p>
            <a:pPr algn="l" eaLnBrk="1" hangingPunct="1"/>
            <a:r>
              <a:rPr lang="en-US" altLang="en-US" sz="2000" b="0" u="none"/>
              <a:t>  could drag on for hours before one side</a:t>
            </a:r>
          </a:p>
          <a:p>
            <a:pPr algn="l" eaLnBrk="1" hangingPunct="1"/>
            <a:r>
              <a:rPr lang="en-US" altLang="en-US" sz="2000" b="0" u="none"/>
              <a:t>  broke and fled.</a:t>
            </a:r>
          </a:p>
          <a:p>
            <a:pPr algn="l" eaLnBrk="1" hangingPunct="1"/>
            <a:r>
              <a:rPr lang="en-US" altLang="en-US" sz="2000" b="0" u="none"/>
              <a:t>• losers could suffer appalling causalities,</a:t>
            </a:r>
          </a:p>
          <a:p>
            <a:pPr algn="l" eaLnBrk="1" hangingPunct="1"/>
            <a:r>
              <a:rPr lang="en-US" altLang="en-US" sz="2000" b="0" u="none"/>
              <a:t>  victors 5% or less</a:t>
            </a:r>
          </a:p>
          <a:p>
            <a:pPr algn="l" eaLnBrk="1" hangingPunct="1"/>
            <a:r>
              <a:rPr lang="en-US" altLang="en-US" sz="2000" b="0" u="none"/>
              <a:t>• fighting lines could shift over hundreds</a:t>
            </a:r>
          </a:p>
          <a:p>
            <a:pPr algn="l" eaLnBrk="1" hangingPunct="1"/>
            <a:r>
              <a:rPr lang="en-US" altLang="en-US" sz="2000" b="0" u="none"/>
              <a:t>  of yards as one side withdrew or was </a:t>
            </a:r>
          </a:p>
          <a:p>
            <a:pPr algn="l" eaLnBrk="1" hangingPunct="1"/>
            <a:r>
              <a:rPr lang="en-US" altLang="en-US" sz="2000" b="0" u="none"/>
              <a:t>  pushed back</a:t>
            </a:r>
          </a:p>
          <a:p>
            <a:pPr algn="l" eaLnBrk="1" hangingPunct="1"/>
            <a:r>
              <a:rPr lang="en-US" altLang="en-US" sz="2000" b="0" u="none"/>
              <a:t>• Romans had a practical system for the </a:t>
            </a:r>
          </a:p>
          <a:p>
            <a:pPr algn="l" eaLnBrk="1" hangingPunct="1"/>
            <a:r>
              <a:rPr lang="en-US" altLang="en-US" sz="2000" b="0" u="none"/>
              <a:t>  passage of line, replacing troops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7B90C2E0-2905-4F7C-B2E4-937E81831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3838"/>
            <a:ext cx="27379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b="0" u="none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FACE OF BATTLE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0EE92FF-B68A-4F13-81DC-6D54EBA956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2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4"/>
    </mc:Choice>
    <mc:Fallback xmlns="">
      <p:transition spd="slow" advTm="48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5" name="Rectangle 4">
            <a:extLst>
              <a:ext uri="{FF2B5EF4-FFF2-40B4-BE49-F238E27FC236}">
                <a16:creationId xmlns:a16="http://schemas.microsoft.com/office/drawing/2014/main" id="{99BD15C0-7563-4221-8697-4DEE6F383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990600"/>
            <a:ext cx="48768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200" b="0" u="none">
                <a:latin typeface="Verdana" panose="020B0604030504040204" pitchFamily="34" charset="0"/>
              </a:rPr>
              <a:t>PROBLEMS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200" b="0" u="none">
                <a:latin typeface="Verdana" panose="020B0604030504040204" pitchFamily="34" charset="0"/>
              </a:rPr>
              <a:t>• psychology of battle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200" b="0" u="none">
                <a:latin typeface="Verdana" panose="020B0604030504040204" pitchFamily="34" charset="0"/>
              </a:rPr>
              <a:t>purpose: </a:t>
            </a:r>
            <a:br>
              <a:rPr lang="en-US" altLang="en-US" sz="2200" b="0" u="none">
                <a:latin typeface="Verdana" panose="020B0604030504040204" pitchFamily="34" charset="0"/>
              </a:rPr>
            </a:br>
            <a:r>
              <a:rPr lang="en-US" altLang="en-US" sz="2200" b="0" u="none">
                <a:latin typeface="Verdana" panose="020B0604030504040204" pitchFamily="34" charset="0"/>
              </a:rPr>
              <a:t>not fighting but victory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200" b="0" u="none">
                <a:latin typeface="Verdana" panose="020B0604030504040204" pitchFamily="34" charset="0"/>
              </a:rPr>
              <a:t>   </a:t>
            </a:r>
          </a:p>
          <a:p>
            <a:pPr algn="l" eaLnBrk="1" hangingPunct="1">
              <a:spcBef>
                <a:spcPct val="50000"/>
              </a:spcBef>
            </a:pPr>
            <a:endParaRPr lang="en-US" altLang="en-US" sz="2200" b="0" u="none">
              <a:latin typeface="Verdana" panose="020B0604030504040204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altLang="en-US" sz="2200" b="0" u="none">
                <a:latin typeface="Verdana" panose="020B0604030504040204" pitchFamily="34" charset="0"/>
              </a:rPr>
              <a:t>	</a:t>
            </a:r>
          </a:p>
          <a:p>
            <a:pPr algn="l" eaLnBrk="1" hangingPunct="1"/>
            <a:endParaRPr lang="en-US" altLang="en-US" sz="2200" b="0" u="none">
              <a:latin typeface="Verdana" panose="020B0604030504040204" pitchFamily="34" charset="0"/>
            </a:endParaRPr>
          </a:p>
          <a:p>
            <a:pPr algn="l" eaLnBrk="1" hangingPunct="1"/>
            <a:endParaRPr lang="en-US" altLang="en-US" sz="2200" b="0" u="none">
              <a:latin typeface="Verdana" panose="020B0604030504040204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en-US" altLang="en-US" sz="2200" b="0" u="none">
              <a:latin typeface="Verdana" panose="020B0604030504040204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en-US" altLang="en-US" sz="2200" b="0" u="none">
              <a:latin typeface="Verdana" panose="020B0604030504040204" pitchFamily="34" charset="0"/>
            </a:endParaRPr>
          </a:p>
        </p:txBody>
      </p:sp>
      <p:sp>
        <p:nvSpPr>
          <p:cNvPr id="243716" name="Text Box 5">
            <a:extLst>
              <a:ext uri="{FF2B5EF4-FFF2-40B4-BE49-F238E27FC236}">
                <a16:creationId xmlns:a16="http://schemas.microsoft.com/office/drawing/2014/main" id="{5FA32238-0A93-446B-A376-06926267A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38" y="2955925"/>
            <a:ext cx="4468812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2000" b="0" u="none"/>
              <a:t>• not </a:t>
            </a:r>
            <a:r>
              <a:rPr lang="en-US" altLang="en-US" sz="2000" b="0" i="1" u="none">
                <a:solidFill>
                  <a:srgbClr val="3333FF"/>
                </a:solidFill>
              </a:rPr>
              <a:t>othismos</a:t>
            </a:r>
            <a:r>
              <a:rPr lang="en-US" altLang="en-US" sz="2000" b="0" u="none"/>
              <a:t> (“rugby scrum”)</a:t>
            </a:r>
          </a:p>
          <a:p>
            <a:pPr algn="l" eaLnBrk="1" hangingPunct="1"/>
            <a:r>
              <a:rPr lang="en-US" altLang="en-US" sz="2000" b="0" u="none"/>
              <a:t>• not continual swordplay</a:t>
            </a:r>
          </a:p>
          <a:p>
            <a:pPr algn="l" eaLnBrk="1" hangingPunct="1"/>
            <a:endParaRPr lang="en-US" altLang="en-US" sz="2000" b="0" u="none"/>
          </a:p>
          <a:p>
            <a:pPr algn="l" eaLnBrk="1" hangingPunct="1"/>
            <a:r>
              <a:rPr lang="en-US" altLang="en-US" sz="2000" b="0" u="none"/>
              <a:t>stand-off model (Philip Sabin)</a:t>
            </a:r>
          </a:p>
          <a:p>
            <a:pPr algn="l" eaLnBrk="1" hangingPunct="1"/>
            <a:r>
              <a:rPr lang="en-US" altLang="en-US" sz="2000" b="0" u="none"/>
              <a:t>• lulls with lines separate by space</a:t>
            </a:r>
          </a:p>
          <a:p>
            <a:pPr algn="l" eaLnBrk="1" hangingPunct="1"/>
            <a:r>
              <a:rPr lang="en-US" altLang="en-US" sz="2000" b="0" u="none"/>
              <a:t>  of few meters </a:t>
            </a:r>
          </a:p>
          <a:p>
            <a:pPr algn="l" eaLnBrk="1" hangingPunct="1"/>
            <a:r>
              <a:rPr lang="en-US" altLang="en-US" sz="2000" b="0" u="none"/>
              <a:t>• repeated volley and charge,</a:t>
            </a:r>
          </a:p>
          <a:p>
            <a:pPr algn="l" eaLnBrk="1" hangingPunct="1"/>
            <a:r>
              <a:rPr lang="en-US" altLang="en-US" sz="2000" b="0" u="none"/>
              <a:t>  then withdrawals</a:t>
            </a:r>
          </a:p>
          <a:p>
            <a:pPr algn="l" eaLnBrk="1" hangingPunct="1"/>
            <a:r>
              <a:rPr lang="en-US" altLang="en-US" sz="2000" b="0" u="none"/>
              <a:t>• initial stand off &gt; eventual swordplay</a:t>
            </a:r>
          </a:p>
          <a:p>
            <a:pPr algn="l" eaLnBrk="1" hangingPunct="1"/>
            <a:r>
              <a:rPr lang="en-US" altLang="en-US" sz="2000" b="0" u="none"/>
              <a:t>  minutes/seconds to be decisive</a:t>
            </a:r>
          </a:p>
          <a:p>
            <a:pPr algn="l" eaLnBrk="1" hangingPunct="1"/>
            <a:endParaRPr lang="en-US" altLang="en-US" sz="2000" b="0" u="none"/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4192A3AB-8F56-45E1-8878-A54357251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3838"/>
            <a:ext cx="27379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b="0" u="none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FACE OF BATTLE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BB2697E-377B-435F-83D7-95BDA09A1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9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60"/>
    </mc:Choice>
    <mc:Fallback xmlns="">
      <p:transition spd="slow" advTm="52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Text Box 2">
            <a:extLst>
              <a:ext uri="{FF2B5EF4-FFF2-40B4-BE49-F238E27FC236}">
                <a16:creationId xmlns:a16="http://schemas.microsoft.com/office/drawing/2014/main" id="{C2839BA0-D74B-4575-B276-D5A46F73A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3838"/>
            <a:ext cx="27379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b="0" u="none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FACE OF BATTLE</a:t>
            </a:r>
          </a:p>
        </p:txBody>
      </p:sp>
      <p:sp>
        <p:nvSpPr>
          <p:cNvPr id="245763" name="Rectangle 4">
            <a:extLst>
              <a:ext uri="{FF2B5EF4-FFF2-40B4-BE49-F238E27FC236}">
                <a16:creationId xmlns:a16="http://schemas.microsoft.com/office/drawing/2014/main" id="{7213220C-1A66-44EF-9F5B-7143437A5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990600"/>
            <a:ext cx="45720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200" b="0" u="none">
                <a:latin typeface="Verdana" panose="020B0604030504040204" pitchFamily="34" charset="0"/>
              </a:rPr>
              <a:t>PROBLEMS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200" b="0" u="none">
                <a:latin typeface="Verdana" panose="020B0604030504040204" pitchFamily="34" charset="0"/>
              </a:rPr>
              <a:t>• duration of battle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200" b="0" u="none">
                <a:latin typeface="Verdana" panose="020B0604030504040204" pitchFamily="34" charset="0"/>
              </a:rPr>
              <a:t>• casualties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200" b="0" u="none">
                <a:latin typeface="Verdana" panose="020B0604030504040204" pitchFamily="34" charset="0"/>
              </a:rPr>
              <a:t>• mobility</a:t>
            </a:r>
          </a:p>
          <a:p>
            <a:pPr algn="l" eaLnBrk="1" hangingPunct="1"/>
            <a:endParaRPr lang="en-US" altLang="en-US" sz="2200" b="0" u="none">
              <a:latin typeface="Verdana" panose="020B0604030504040204" pitchFamily="34" charset="0"/>
            </a:endParaRPr>
          </a:p>
          <a:p>
            <a:pPr algn="l" eaLnBrk="1" hangingPunct="1"/>
            <a:r>
              <a:rPr lang="en-US" altLang="en-US" sz="2200" b="0" u="none">
                <a:latin typeface="Verdana" panose="020B0604030504040204" pitchFamily="34" charset="0"/>
              </a:rPr>
              <a:t>cohort formation &gt; </a:t>
            </a:r>
          </a:p>
          <a:p>
            <a:pPr algn="l" eaLnBrk="1" hangingPunct="1"/>
            <a:r>
              <a:rPr lang="en-US" altLang="en-US" sz="2200" b="0" u="none">
                <a:latin typeface="Verdana" panose="020B0604030504040204" pitchFamily="34" charset="0"/>
              </a:rPr>
              <a:t>	rotation of fresh troops</a:t>
            </a:r>
          </a:p>
          <a:p>
            <a:pPr algn="l" eaLnBrk="1" hangingPunct="1"/>
            <a:endParaRPr lang="en-US" altLang="en-US" sz="2200" b="0" u="none">
              <a:latin typeface="Verdana" panose="020B0604030504040204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en-US" altLang="en-US" sz="2200" b="0" u="none">
              <a:latin typeface="Verdana" panose="020B0604030504040204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en-US" altLang="en-US" sz="2200" b="0" u="none">
              <a:latin typeface="Verdana" panose="020B060403050404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D0844C0-B4CB-4AB7-BFE3-A4D7BFBF5D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9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6"/>
    </mc:Choice>
    <mc:Fallback xmlns="">
      <p:transition spd="slow" advTm="9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1" name="Rectangle 3">
            <a:extLst>
              <a:ext uri="{FF2B5EF4-FFF2-40B4-BE49-F238E27FC236}">
                <a16:creationId xmlns:a16="http://schemas.microsoft.com/office/drawing/2014/main" id="{062D07EE-F491-460F-B632-1324659DB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990600"/>
            <a:ext cx="4572000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200" b="0" u="none">
                <a:latin typeface="Verdana" panose="020B0604030504040204" pitchFamily="34" charset="0"/>
              </a:rPr>
              <a:t>SUCCESS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200" b="0" u="none">
                <a:latin typeface="Verdana" panose="020B0604030504040204" pitchFamily="34" charset="0"/>
              </a:rPr>
              <a:t>• resources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200" b="0" u="none">
                <a:latin typeface="Verdana" panose="020B0604030504040204" pitchFamily="34" charset="0"/>
              </a:rPr>
              <a:t>• organization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200" b="0" u="none">
                <a:latin typeface="Verdana" panose="020B0604030504040204" pitchFamily="34" charset="0"/>
              </a:rPr>
              <a:t>• manpower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200" b="0" u="none">
                <a:latin typeface="Verdana" panose="020B0604030504040204" pitchFamily="34" charset="0"/>
              </a:rPr>
              <a:t>• discipline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200" b="0" u="none">
                <a:latin typeface="Verdana" panose="020B0604030504040204" pitchFamily="34" charset="0"/>
              </a:rPr>
              <a:t>• weapons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200" b="0" u="none">
                <a:latin typeface="Verdana" panose="020B0604030504040204" pitchFamily="34" charset="0"/>
              </a:rPr>
              <a:t>• leadership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200" b="0" u="none">
                <a:latin typeface="Verdana" panose="020B0604030504040204" pitchFamily="34" charset="0"/>
              </a:rPr>
              <a:t>• training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6D7248B1-E5A1-4854-A4DC-013F2D392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3838"/>
            <a:ext cx="27379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b="0" u="none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FACE OF BATTLE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EF9F04A-DCDF-4A5E-AE2E-A3F1C8A6FF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6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336"/>
    </mc:Choice>
    <mc:Fallback xmlns="">
      <p:transition spd="slow" advTm="92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2">
            <a:extLst>
              <a:ext uri="{FF2B5EF4-FFF2-40B4-BE49-F238E27FC236}">
                <a16:creationId xmlns:a16="http://schemas.microsoft.com/office/drawing/2014/main" id="{A64467C0-47D1-40C7-88D6-FAA76149D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88" y="228600"/>
            <a:ext cx="7588296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2200" b="0" u="none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PROBLEMS OF SUPPLY</a:t>
            </a:r>
          </a:p>
          <a:p>
            <a:pPr algn="l" eaLnBrk="1" hangingPunct="1"/>
            <a:endParaRPr lang="en-US" altLang="en-US" sz="2000" b="0" u="none" dirty="0">
              <a:latin typeface="Verdana" panose="020B0604030504040204" pitchFamily="34" charset="0"/>
            </a:endParaRPr>
          </a:p>
          <a:p>
            <a:pPr algn="l" eaLnBrk="1" hangingPunct="1"/>
            <a:r>
              <a:rPr lang="en-US" altLang="en-US" sz="2000" b="0" u="none" dirty="0">
                <a:solidFill>
                  <a:srgbClr val="3333FF"/>
                </a:solidFill>
                <a:latin typeface="Verdana" panose="020B0604030504040204" pitchFamily="34" charset="0"/>
              </a:rPr>
              <a:t>food &amp; fodder</a:t>
            </a:r>
            <a:endParaRPr lang="en-US" altLang="en-US" sz="2000" b="0" u="none" dirty="0">
              <a:latin typeface="Verdana" panose="020B0604030504040204" pitchFamily="34" charset="0"/>
            </a:endParaRPr>
          </a:p>
          <a:p>
            <a:pPr algn="l" eaLnBrk="1" hangingPunct="1"/>
            <a:endParaRPr lang="en-US" altLang="en-US" sz="2000" b="0" u="none" dirty="0">
              <a:latin typeface="Verdana" panose="020B0604030504040204" pitchFamily="34" charset="0"/>
            </a:endParaRPr>
          </a:p>
          <a:p>
            <a:pPr algn="l" eaLnBrk="1" hangingPunct="1"/>
            <a:r>
              <a:rPr lang="en-US" altLang="en-US" sz="2000" b="0" u="none" dirty="0">
                <a:latin typeface="Verdana" panose="020B0604030504040204" pitchFamily="34" charset="0"/>
              </a:rPr>
              <a:t>restraints</a:t>
            </a:r>
          </a:p>
          <a:p>
            <a:pPr algn="l" eaLnBrk="1" hangingPunct="1"/>
            <a:r>
              <a:rPr lang="en-US" altLang="en-US" sz="2000" b="0" u="none" dirty="0">
                <a:latin typeface="Verdana" panose="020B0604030504040204" pitchFamily="34" charset="0"/>
              </a:rPr>
              <a:t>• live off land</a:t>
            </a:r>
          </a:p>
          <a:p>
            <a:pPr algn="l" eaLnBrk="1" hangingPunct="1"/>
            <a:r>
              <a:rPr lang="en-US" altLang="en-US" sz="2000" b="0" u="none" dirty="0">
                <a:latin typeface="Verdana" panose="020B0604030504040204" pitchFamily="34" charset="0"/>
              </a:rPr>
              <a:t>• coastal supply bases, mule-train supplies</a:t>
            </a:r>
          </a:p>
          <a:p>
            <a:pPr algn="l" eaLnBrk="1" hangingPunct="1"/>
            <a:r>
              <a:rPr lang="en-US" altLang="en-US" sz="2000" b="0" u="none" dirty="0">
                <a:latin typeface="Verdana" panose="020B0604030504040204" pitchFamily="34" charset="0"/>
              </a:rPr>
              <a:t>	derived from </a:t>
            </a:r>
            <a:r>
              <a:rPr lang="en-US" altLang="en-US" sz="2000" b="0" i="1" u="none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tributum</a:t>
            </a:r>
            <a:r>
              <a:rPr lang="en-US" altLang="en-US" sz="2000" b="0" u="none" dirty="0">
                <a:latin typeface="Verdana" panose="020B0604030504040204" pitchFamily="34" charset="0"/>
              </a:rPr>
              <a:t> of provinces (Sicily, Africa) </a:t>
            </a:r>
          </a:p>
          <a:p>
            <a:pPr algn="l" eaLnBrk="1" hangingPunct="1"/>
            <a:r>
              <a:rPr lang="en-US" altLang="en-US" sz="2000" b="0" u="none" dirty="0">
                <a:latin typeface="Verdana" panose="020B0604030504040204" pitchFamily="34" charset="0"/>
              </a:rPr>
              <a:t>• mule trains multiply fodder needs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5340B36-98D7-426B-8715-C2E087A81B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9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18"/>
    </mc:Choice>
    <mc:Fallback xmlns="">
      <p:transition spd="slow" advTm="72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Text Box 2">
            <a:extLst>
              <a:ext uri="{FF2B5EF4-FFF2-40B4-BE49-F238E27FC236}">
                <a16:creationId xmlns:a16="http://schemas.microsoft.com/office/drawing/2014/main" id="{A7E99A74-DB51-4F3C-8747-35B8C4E9A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88" y="228600"/>
            <a:ext cx="163036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2200" b="0" u="none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WEAPONS</a:t>
            </a:r>
          </a:p>
          <a:p>
            <a:pPr algn="l" eaLnBrk="1" hangingPunct="1"/>
            <a:endParaRPr lang="en-US" altLang="en-US" sz="2000" b="0" u="none" dirty="0">
              <a:latin typeface="Verdana" panose="020B0604030504040204" pitchFamily="34" charset="0"/>
            </a:endParaRPr>
          </a:p>
        </p:txBody>
      </p:sp>
      <p:pic>
        <p:nvPicPr>
          <p:cNvPr id="221187" name="Picture 3" descr="army_3rd">
            <a:extLst>
              <a:ext uri="{FF2B5EF4-FFF2-40B4-BE49-F238E27FC236}">
                <a16:creationId xmlns:a16="http://schemas.microsoft.com/office/drawing/2014/main" id="{991F4135-EA10-45E4-950C-C0B38DB5F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0"/>
            <a:ext cx="5156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88" name="Rectangle 4">
            <a:extLst>
              <a:ext uri="{FF2B5EF4-FFF2-40B4-BE49-F238E27FC236}">
                <a16:creationId xmlns:a16="http://schemas.microsoft.com/office/drawing/2014/main" id="{B6ADA37E-86DB-40F7-AADE-1E7968C36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267200"/>
            <a:ext cx="4572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2100" b="0" i="1" u="none">
                <a:solidFill>
                  <a:srgbClr val="3333FF"/>
                </a:solidFill>
                <a:latin typeface="Verdana" panose="020B0604030504040204" pitchFamily="34" charset="0"/>
              </a:rPr>
              <a:t>leves</a:t>
            </a:r>
            <a:r>
              <a:rPr lang="en-US" altLang="en-US" sz="2100" b="0" u="none">
                <a:latin typeface="Verdana" panose="020B0604030504040204" pitchFamily="34" charset="0"/>
              </a:rPr>
              <a:t> (“light armed”)</a:t>
            </a:r>
          </a:p>
          <a:p>
            <a:pPr algn="l" eaLnBrk="1" hangingPunct="1"/>
            <a:r>
              <a:rPr lang="en-US" altLang="en-US" sz="2100" b="0" u="none">
                <a:latin typeface="Verdana" panose="020B0604030504040204" pitchFamily="34" charset="0"/>
              </a:rPr>
              <a:t> or </a:t>
            </a:r>
            <a:r>
              <a:rPr lang="en-US" altLang="en-US" sz="2100" b="0" u="none">
                <a:solidFill>
                  <a:srgbClr val="3333FF"/>
                </a:solidFill>
                <a:latin typeface="Verdana" panose="020B0604030504040204" pitchFamily="34" charset="0"/>
              </a:rPr>
              <a:t>velites</a:t>
            </a:r>
            <a:r>
              <a:rPr lang="en-US" altLang="en-US" sz="2100" b="0" u="none">
                <a:latin typeface="Verdana" panose="020B0604030504040204" pitchFamily="34" charset="0"/>
              </a:rPr>
              <a:t> (“skirmishers”)</a:t>
            </a:r>
          </a:p>
          <a:p>
            <a:pPr algn="l" eaLnBrk="1" hangingPunct="1"/>
            <a:endParaRPr lang="en-US" altLang="en-US" sz="2100" b="0" u="none">
              <a:latin typeface="Verdana" panose="020B0604030504040204" pitchFamily="34" charset="0"/>
            </a:endParaRPr>
          </a:p>
          <a:p>
            <a:pPr algn="l" eaLnBrk="1" hangingPunct="1"/>
            <a:r>
              <a:rPr lang="en-US" altLang="en-US" sz="2100" b="0" u="none">
                <a:latin typeface="Verdana" panose="020B0604030504040204" pitchFamily="34" charset="0"/>
              </a:rPr>
              <a:t>-4ft javelins (</a:t>
            </a:r>
            <a:r>
              <a:rPr lang="en-US" altLang="en-US" sz="2100" b="0" i="1" u="none">
                <a:solidFill>
                  <a:srgbClr val="3333FF"/>
                </a:solidFill>
                <a:latin typeface="Verdana" panose="020B0604030504040204" pitchFamily="34" charset="0"/>
              </a:rPr>
              <a:t>pila</a:t>
            </a:r>
            <a:r>
              <a:rPr lang="en-US" altLang="en-US" sz="2100" b="0" u="none">
                <a:latin typeface="Verdana" panose="020B0604030504040204" pitchFamily="34" charset="0"/>
              </a:rPr>
              <a:t>)</a:t>
            </a:r>
            <a:endParaRPr lang="en-US" altLang="en-US" sz="2100" b="0" i="1" u="none">
              <a:solidFill>
                <a:srgbClr val="3333FF"/>
              </a:solidFill>
              <a:latin typeface="Verdana" panose="020B0604030504040204" pitchFamily="34" charset="0"/>
            </a:endParaRPr>
          </a:p>
          <a:p>
            <a:pPr algn="l" eaLnBrk="1" hangingPunct="1"/>
            <a:r>
              <a:rPr lang="en-US" altLang="en-US" sz="2100" b="0" u="none">
                <a:latin typeface="Verdana" panose="020B0604030504040204" pitchFamily="34" charset="0"/>
              </a:rPr>
              <a:t>-round wicker shield </a:t>
            </a:r>
          </a:p>
          <a:p>
            <a:pPr algn="l" eaLnBrk="1" hangingPunct="1"/>
            <a:r>
              <a:rPr lang="en-US" altLang="en-US" sz="2100" b="0" u="none">
                <a:latin typeface="Verdana" panose="020B0604030504040204" pitchFamily="34" charset="0"/>
              </a:rPr>
              <a:t>-helmet/skin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9F135BE-3C34-47EA-88CD-DD49E142F73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995200" y="4357440"/>
              <a:ext cx="2233080" cy="1748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9F135BE-3C34-47EA-88CD-DD49E142F73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85840" y="4348080"/>
                <a:ext cx="2251800" cy="17668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3382FDB-BAF4-4892-883A-867799A7CF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8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03"/>
    </mc:Choice>
    <mc:Fallback xmlns="">
      <p:transition spd="slow" advTm="59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Text Box 2">
            <a:extLst>
              <a:ext uri="{FF2B5EF4-FFF2-40B4-BE49-F238E27FC236}">
                <a16:creationId xmlns:a16="http://schemas.microsoft.com/office/drawing/2014/main" id="{054BF7F8-239D-489D-813E-7B8E8C903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8" y="228600"/>
            <a:ext cx="16319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2200" b="0" u="none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WEAPONS</a:t>
            </a:r>
          </a:p>
          <a:p>
            <a:pPr algn="l" eaLnBrk="1" hangingPunct="1"/>
            <a:endParaRPr lang="en-US" altLang="en-US" sz="2000" b="0" u="none" dirty="0">
              <a:latin typeface="Verdana" panose="020B0604030504040204" pitchFamily="34" charset="0"/>
            </a:endParaRPr>
          </a:p>
        </p:txBody>
      </p:sp>
      <p:pic>
        <p:nvPicPr>
          <p:cNvPr id="223235" name="Picture 3" descr="army_3rd">
            <a:extLst>
              <a:ext uri="{FF2B5EF4-FFF2-40B4-BE49-F238E27FC236}">
                <a16:creationId xmlns:a16="http://schemas.microsoft.com/office/drawing/2014/main" id="{B932D837-CF88-4C4E-A2AA-3EBABF189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0"/>
            <a:ext cx="5156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6" name="Rectangle 4">
            <a:extLst>
              <a:ext uri="{FF2B5EF4-FFF2-40B4-BE49-F238E27FC236}">
                <a16:creationId xmlns:a16="http://schemas.microsoft.com/office/drawing/2014/main" id="{527D11EF-5BF8-45B4-9E5C-E23D0FBB0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743200"/>
            <a:ext cx="45720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2100" b="0" u="none">
                <a:latin typeface="Verdana" panose="020B0604030504040204" pitchFamily="34" charset="0"/>
              </a:rPr>
              <a:t>-curved shield (</a:t>
            </a:r>
            <a:r>
              <a:rPr lang="en-US" altLang="en-US" sz="2100" b="0" i="1" u="none">
                <a:solidFill>
                  <a:srgbClr val="3333FF"/>
                </a:solidFill>
                <a:latin typeface="Verdana" panose="020B0604030504040204" pitchFamily="34" charset="0"/>
              </a:rPr>
              <a:t>scutum</a:t>
            </a:r>
            <a:r>
              <a:rPr lang="en-US" altLang="en-US" sz="2100" b="0" u="none">
                <a:latin typeface="Verdana" panose="020B0604030504040204" pitchFamily="34" charset="0"/>
              </a:rPr>
              <a:t>)</a:t>
            </a:r>
          </a:p>
          <a:p>
            <a:pPr algn="l" eaLnBrk="1" hangingPunct="1"/>
            <a:r>
              <a:rPr lang="en-US" altLang="en-US" sz="2100" b="0" u="none">
                <a:latin typeface="Verdana" panose="020B0604030504040204" pitchFamily="34" charset="0"/>
              </a:rPr>
              <a:t>[[-2x javelin (</a:t>
            </a:r>
            <a:r>
              <a:rPr lang="en-US" altLang="en-US" sz="2100" b="0" i="1" u="none">
                <a:solidFill>
                  <a:srgbClr val="3333FF"/>
                </a:solidFill>
                <a:latin typeface="Verdana" panose="020B0604030504040204" pitchFamily="34" charset="0"/>
              </a:rPr>
              <a:t>pilum</a:t>
            </a:r>
            <a:r>
              <a:rPr lang="en-US" altLang="en-US" sz="2100" b="0" u="none">
                <a:latin typeface="Verdana" panose="020B0604030504040204" pitchFamily="34" charset="0"/>
              </a:rPr>
              <a:t>) ]]</a:t>
            </a:r>
          </a:p>
          <a:p>
            <a:pPr algn="l" eaLnBrk="1" hangingPunct="1"/>
            <a:r>
              <a:rPr lang="en-US" altLang="en-US" sz="2100" b="0" u="none">
                <a:latin typeface="Verdana" panose="020B0604030504040204" pitchFamily="34" charset="0"/>
              </a:rPr>
              <a:t>-thrusting spear (</a:t>
            </a:r>
            <a:r>
              <a:rPr lang="en-US" altLang="en-US" sz="2100" b="0" i="1" u="none">
                <a:solidFill>
                  <a:srgbClr val="3333FF"/>
                </a:solidFill>
                <a:latin typeface="Verdana" panose="020B0604030504040204" pitchFamily="34" charset="0"/>
              </a:rPr>
              <a:t>hasta</a:t>
            </a:r>
            <a:r>
              <a:rPr lang="en-US" altLang="en-US" sz="2100" b="0" u="none">
                <a:latin typeface="Verdana" panose="020B0604030504040204" pitchFamily="34" charset="0"/>
              </a:rPr>
              <a:t>) </a:t>
            </a:r>
          </a:p>
          <a:p>
            <a:pPr algn="l" eaLnBrk="1" hangingPunct="1"/>
            <a:r>
              <a:rPr lang="en-US" altLang="en-US" sz="2100" b="0" u="none">
                <a:latin typeface="Verdana" panose="020B0604030504040204" pitchFamily="34" charset="0"/>
              </a:rPr>
              <a:t>-sword (</a:t>
            </a:r>
            <a:r>
              <a:rPr lang="en-US" altLang="en-US" sz="2100" b="0" i="1" u="none">
                <a:solidFill>
                  <a:srgbClr val="3333FF"/>
                </a:solidFill>
                <a:latin typeface="Verdana" panose="020B0604030504040204" pitchFamily="34" charset="0"/>
              </a:rPr>
              <a:t>gladius</a:t>
            </a:r>
            <a:r>
              <a:rPr lang="en-US" altLang="en-US" sz="2100" b="0" u="none">
                <a:latin typeface="Verdana" panose="020B0604030504040204" pitchFamily="34" charset="0"/>
              </a:rPr>
              <a:t>)</a:t>
            </a:r>
          </a:p>
          <a:p>
            <a:pPr algn="l" eaLnBrk="1" hangingPunct="1"/>
            <a:r>
              <a:rPr lang="en-US" altLang="en-US" sz="2100" b="0" u="none">
                <a:latin typeface="Verdana" panose="020B0604030504040204" pitchFamily="34" charset="0"/>
              </a:rPr>
              <a:t>	cut &amp; thrust</a:t>
            </a:r>
          </a:p>
          <a:p>
            <a:pPr algn="l" eaLnBrk="1" hangingPunct="1"/>
            <a:r>
              <a:rPr lang="en-US" altLang="en-US" sz="2100" b="0" u="none">
                <a:latin typeface="Verdana" panose="020B0604030504040204" pitchFamily="34" charset="0"/>
              </a:rPr>
              <a:t>-body armor</a:t>
            </a:r>
          </a:p>
          <a:p>
            <a:pPr algn="l" eaLnBrk="1" hangingPunct="1"/>
            <a:r>
              <a:rPr lang="en-US" altLang="en-US" sz="2100" b="0" u="none">
                <a:latin typeface="Verdana" panose="020B0604030504040204" pitchFamily="34" charset="0"/>
              </a:rPr>
              <a:t>-helmet</a:t>
            </a:r>
          </a:p>
          <a:p>
            <a:pPr algn="l" eaLnBrk="1" hangingPunct="1"/>
            <a:r>
              <a:rPr lang="en-US" altLang="en-US" sz="2100" b="0" u="none">
                <a:latin typeface="Verdana" panose="020B0604030504040204" pitchFamily="34" charset="0"/>
              </a:rPr>
              <a:t>-greave(s)</a:t>
            </a:r>
          </a:p>
          <a:p>
            <a:pPr algn="l" eaLnBrk="1" hangingPunct="1"/>
            <a:endParaRPr lang="en-US" altLang="en-US" sz="2100" b="0" u="none">
              <a:latin typeface="Verdana" panose="020B0604030504040204" pitchFamily="34" charset="0"/>
            </a:endParaRPr>
          </a:p>
          <a:p>
            <a:pPr algn="l" eaLnBrk="1" hangingPunct="1"/>
            <a:r>
              <a:rPr lang="en-US" altLang="en-US" sz="2100" b="0" i="1" u="none">
                <a:latin typeface="Verdana" panose="020B0604030504040204" pitchFamily="34" charset="0"/>
              </a:rPr>
              <a:t>varied in quality/quantity</a:t>
            </a:r>
          </a:p>
        </p:txBody>
      </p:sp>
      <p:sp>
        <p:nvSpPr>
          <p:cNvPr id="223237" name="Rectangle 6">
            <a:extLst>
              <a:ext uri="{FF2B5EF4-FFF2-40B4-BE49-F238E27FC236}">
                <a16:creationId xmlns:a16="http://schemas.microsoft.com/office/drawing/2014/main" id="{7CE07508-C64E-4024-9D3A-0182915B9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676400"/>
            <a:ext cx="35464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2200" b="0" u="none">
                <a:latin typeface="Verdana" panose="020B0604030504040204" pitchFamily="34" charset="0"/>
              </a:rPr>
              <a:t>1.</a:t>
            </a:r>
            <a:r>
              <a:rPr lang="en-US" altLang="en-US" sz="2200" b="0" i="1" u="none">
                <a:solidFill>
                  <a:srgbClr val="3333FF"/>
                </a:solidFill>
                <a:latin typeface="Verdana" panose="020B0604030504040204" pitchFamily="34" charset="0"/>
              </a:rPr>
              <a:t> hastati</a:t>
            </a:r>
            <a:r>
              <a:rPr lang="en-US" altLang="en-US" sz="2200" b="0" u="none">
                <a:latin typeface="Verdana" panose="020B0604030504040204" pitchFamily="34" charset="0"/>
              </a:rPr>
              <a:t> (“spearmen”)</a:t>
            </a:r>
          </a:p>
          <a:p>
            <a:pPr algn="l" eaLnBrk="1" hangingPunct="1"/>
            <a:r>
              <a:rPr lang="en-US" altLang="en-US" sz="2200" b="0" u="none">
                <a:latin typeface="Verdana" panose="020B0604030504040204" pitchFamily="34" charset="0"/>
              </a:rPr>
              <a:t>2. </a:t>
            </a:r>
            <a:r>
              <a:rPr lang="en-US" altLang="en-US" sz="2200" b="0" i="1" u="none">
                <a:solidFill>
                  <a:srgbClr val="3333FF"/>
                </a:solidFill>
                <a:latin typeface="Verdana" panose="020B0604030504040204" pitchFamily="34" charset="0"/>
              </a:rPr>
              <a:t>principes</a:t>
            </a:r>
            <a:r>
              <a:rPr lang="en-US" altLang="en-US" sz="2200" b="0" u="none">
                <a:latin typeface="Verdana" panose="020B0604030504040204" pitchFamily="34" charset="0"/>
              </a:rPr>
              <a:t> (“prime”)</a:t>
            </a:r>
          </a:p>
        </p:txBody>
      </p:sp>
      <p:sp>
        <p:nvSpPr>
          <p:cNvPr id="223238" name="Rectangle 7">
            <a:extLst>
              <a:ext uri="{FF2B5EF4-FFF2-40B4-BE49-F238E27FC236}">
                <a16:creationId xmlns:a16="http://schemas.microsoft.com/office/drawing/2014/main" id="{3261FFB8-7100-4750-ADB0-8E8B36F1B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762000"/>
            <a:ext cx="24796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2200" b="0" i="1" u="none">
                <a:solidFill>
                  <a:srgbClr val="3333FF"/>
                </a:solidFill>
                <a:latin typeface="Verdana" panose="020B0604030504040204" pitchFamily="34" charset="0"/>
              </a:rPr>
              <a:t>antepilani </a:t>
            </a:r>
            <a:endParaRPr lang="en-US" altLang="en-US" sz="2200" b="0" u="none">
              <a:latin typeface="Verdana" panose="020B0604030504040204" pitchFamily="34" charset="0"/>
            </a:endParaRPr>
          </a:p>
          <a:p>
            <a:pPr algn="l" eaLnBrk="1" hangingPunct="1"/>
            <a:r>
              <a:rPr lang="en-US" altLang="en-US" sz="2200" b="0" u="none">
                <a:latin typeface="Verdana" panose="020B0604030504040204" pitchFamily="34" charset="0"/>
              </a:rPr>
              <a:t>(“fore-fighters”)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FFD264B-88AA-423D-92FA-9E5FBB0841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2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68"/>
    </mc:Choice>
    <mc:Fallback xmlns="">
      <p:transition spd="slow" advTm="71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Text Box 2">
            <a:extLst>
              <a:ext uri="{FF2B5EF4-FFF2-40B4-BE49-F238E27FC236}">
                <a16:creationId xmlns:a16="http://schemas.microsoft.com/office/drawing/2014/main" id="{A36B92B5-84A5-4F3D-8320-AD1041E90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8" y="228600"/>
            <a:ext cx="16319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2200" b="0" u="none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WEAPONS</a:t>
            </a:r>
          </a:p>
          <a:p>
            <a:pPr algn="l" eaLnBrk="1" hangingPunct="1"/>
            <a:endParaRPr lang="en-US" altLang="en-US" sz="2000" b="0" u="none" dirty="0">
              <a:latin typeface="Verdana" panose="020B0604030504040204" pitchFamily="34" charset="0"/>
            </a:endParaRPr>
          </a:p>
        </p:txBody>
      </p:sp>
      <p:pic>
        <p:nvPicPr>
          <p:cNvPr id="225283" name="Picture 3" descr="army_3rd">
            <a:extLst>
              <a:ext uri="{FF2B5EF4-FFF2-40B4-BE49-F238E27FC236}">
                <a16:creationId xmlns:a16="http://schemas.microsoft.com/office/drawing/2014/main" id="{70FED5FE-BD15-4B2C-9FD0-E6E1E6EDB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0"/>
            <a:ext cx="5156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4" name="Rectangle 4">
            <a:extLst>
              <a:ext uri="{FF2B5EF4-FFF2-40B4-BE49-F238E27FC236}">
                <a16:creationId xmlns:a16="http://schemas.microsoft.com/office/drawing/2014/main" id="{E9191A9F-35BA-496E-BF24-E41183CF3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743200"/>
            <a:ext cx="4572000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2100" b="0" u="none">
                <a:latin typeface="Verdana" panose="020B0604030504040204" pitchFamily="34" charset="0"/>
              </a:rPr>
              <a:t>-curved shield (</a:t>
            </a:r>
            <a:r>
              <a:rPr lang="en-US" altLang="en-US" sz="2100" b="0" i="1" u="none">
                <a:solidFill>
                  <a:srgbClr val="3333FF"/>
                </a:solidFill>
                <a:latin typeface="Verdana" panose="020B0604030504040204" pitchFamily="34" charset="0"/>
              </a:rPr>
              <a:t>scutum</a:t>
            </a:r>
            <a:r>
              <a:rPr lang="en-US" altLang="en-US" sz="2100" b="0" u="none">
                <a:latin typeface="Verdana" panose="020B0604030504040204" pitchFamily="34" charset="0"/>
              </a:rPr>
              <a:t>) </a:t>
            </a:r>
          </a:p>
          <a:p>
            <a:pPr algn="l" eaLnBrk="1" hangingPunct="1"/>
            <a:r>
              <a:rPr lang="en-US" altLang="en-US" sz="2100" b="0" u="none">
                <a:latin typeface="Verdana" panose="020B0604030504040204" pitchFamily="34" charset="0"/>
              </a:rPr>
              <a:t>-thrusting spear (</a:t>
            </a:r>
            <a:r>
              <a:rPr lang="en-US" altLang="en-US" sz="2100" b="0" i="1" u="none">
                <a:solidFill>
                  <a:srgbClr val="3333FF"/>
                </a:solidFill>
                <a:latin typeface="Verdana" panose="020B0604030504040204" pitchFamily="34" charset="0"/>
              </a:rPr>
              <a:t>hasta</a:t>
            </a:r>
            <a:r>
              <a:rPr lang="en-US" altLang="en-US" sz="2100" b="0" u="none">
                <a:latin typeface="Verdana" panose="020B0604030504040204" pitchFamily="34" charset="0"/>
              </a:rPr>
              <a:t>) </a:t>
            </a:r>
          </a:p>
          <a:p>
            <a:pPr algn="l" eaLnBrk="1" hangingPunct="1"/>
            <a:r>
              <a:rPr lang="en-US" altLang="en-US" sz="2100" b="0" u="none">
                <a:latin typeface="Verdana" panose="020B0604030504040204" pitchFamily="34" charset="0"/>
              </a:rPr>
              <a:t>-sword (</a:t>
            </a:r>
            <a:r>
              <a:rPr lang="en-US" altLang="en-US" sz="2100" b="0" i="1" u="none">
                <a:solidFill>
                  <a:srgbClr val="3333FF"/>
                </a:solidFill>
                <a:latin typeface="Verdana" panose="020B0604030504040204" pitchFamily="34" charset="0"/>
              </a:rPr>
              <a:t>gladius</a:t>
            </a:r>
            <a:r>
              <a:rPr lang="en-US" altLang="en-US" sz="2100" b="0" u="none">
                <a:latin typeface="Verdana" panose="020B0604030504040204" pitchFamily="34" charset="0"/>
              </a:rPr>
              <a:t>)</a:t>
            </a:r>
          </a:p>
          <a:p>
            <a:pPr algn="l" eaLnBrk="1" hangingPunct="1"/>
            <a:r>
              <a:rPr lang="en-US" altLang="en-US" sz="2100" b="0" u="none">
                <a:latin typeface="Verdana" panose="020B0604030504040204" pitchFamily="34" charset="0"/>
              </a:rPr>
              <a:t>	cut &amp; thrust</a:t>
            </a:r>
          </a:p>
          <a:p>
            <a:pPr algn="l" eaLnBrk="1" hangingPunct="1"/>
            <a:r>
              <a:rPr lang="en-US" altLang="en-US" sz="2100" b="0" u="none">
                <a:latin typeface="Verdana" panose="020B0604030504040204" pitchFamily="34" charset="0"/>
              </a:rPr>
              <a:t>-body armor</a:t>
            </a:r>
          </a:p>
          <a:p>
            <a:pPr algn="l" eaLnBrk="1" hangingPunct="1"/>
            <a:r>
              <a:rPr lang="en-US" altLang="en-US" sz="2100" b="0" u="none">
                <a:latin typeface="Verdana" panose="020B0604030504040204" pitchFamily="34" charset="0"/>
              </a:rPr>
              <a:t>-helmet</a:t>
            </a:r>
          </a:p>
          <a:p>
            <a:pPr algn="l" eaLnBrk="1" hangingPunct="1"/>
            <a:r>
              <a:rPr lang="en-US" altLang="en-US" sz="2100" b="0" u="none">
                <a:latin typeface="Verdana" panose="020B0604030504040204" pitchFamily="34" charset="0"/>
              </a:rPr>
              <a:t>-greave(s)</a:t>
            </a:r>
          </a:p>
        </p:txBody>
      </p:sp>
      <p:sp>
        <p:nvSpPr>
          <p:cNvPr id="225285" name="Rectangle 5">
            <a:extLst>
              <a:ext uri="{FF2B5EF4-FFF2-40B4-BE49-F238E27FC236}">
                <a16:creationId xmlns:a16="http://schemas.microsoft.com/office/drawing/2014/main" id="{70577882-A53B-4CAC-B53A-E38002C9A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625600"/>
            <a:ext cx="3327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2200" b="0" u="none">
                <a:latin typeface="Verdana" panose="020B0604030504040204" pitchFamily="34" charset="0"/>
              </a:rPr>
              <a:t>3.</a:t>
            </a:r>
            <a:r>
              <a:rPr lang="en-US" altLang="en-US" sz="2200" b="0" i="1" u="none">
                <a:solidFill>
                  <a:srgbClr val="3333FF"/>
                </a:solidFill>
                <a:latin typeface="Verdana" panose="020B0604030504040204" pitchFamily="34" charset="0"/>
              </a:rPr>
              <a:t> triarii</a:t>
            </a:r>
            <a:r>
              <a:rPr lang="en-US" altLang="en-US" sz="2200" b="0" u="none">
                <a:latin typeface="Verdana" panose="020B0604030504040204" pitchFamily="34" charset="0"/>
              </a:rPr>
              <a:t> (“third rank”)</a:t>
            </a:r>
          </a:p>
          <a:p>
            <a:pPr algn="l" eaLnBrk="1" hangingPunct="1"/>
            <a:r>
              <a:rPr lang="en-US" altLang="en-US" sz="2200" b="0" u="none">
                <a:latin typeface="Verdana" panose="020B0604030504040204" pitchFamily="34" charset="0"/>
              </a:rPr>
              <a:t>veterans, rear guard</a:t>
            </a:r>
          </a:p>
        </p:txBody>
      </p:sp>
      <p:sp>
        <p:nvSpPr>
          <p:cNvPr id="225286" name="Rectangle 6">
            <a:extLst>
              <a:ext uri="{FF2B5EF4-FFF2-40B4-BE49-F238E27FC236}">
                <a16:creationId xmlns:a16="http://schemas.microsoft.com/office/drawing/2014/main" id="{BFEC3CD2-77A8-4762-A007-C70479D5E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763588"/>
            <a:ext cx="31591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2200" b="0" i="1" u="none">
                <a:solidFill>
                  <a:srgbClr val="3333FF"/>
                </a:solidFill>
                <a:latin typeface="Verdana" panose="020B0604030504040204" pitchFamily="34" charset="0"/>
              </a:rPr>
              <a:t>vexillae</a:t>
            </a:r>
            <a:endParaRPr lang="en-US" altLang="en-US" sz="2200" b="0" u="none">
              <a:latin typeface="Verdana" panose="020B0604030504040204" pitchFamily="34" charset="0"/>
            </a:endParaRPr>
          </a:p>
          <a:p>
            <a:pPr algn="l" eaLnBrk="1" hangingPunct="1"/>
            <a:r>
              <a:rPr lang="en-US" altLang="en-US" sz="2200" b="0" u="none">
                <a:latin typeface="Verdana" panose="020B0604030504040204" pitchFamily="34" charset="0"/>
              </a:rPr>
              <a:t>(“standard-bearers”)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6FB1C4E-5394-4200-85A2-234E0658D9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7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25"/>
    </mc:Choice>
    <mc:Fallback xmlns="">
      <p:transition spd="slow" advTm="29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1" name="Rectangle 3">
            <a:extLst>
              <a:ext uri="{FF2B5EF4-FFF2-40B4-BE49-F238E27FC236}">
                <a16:creationId xmlns:a16="http://schemas.microsoft.com/office/drawing/2014/main" id="{67E37E8A-A92D-4336-8010-11A7AC5CD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838200"/>
            <a:ext cx="5511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1800" b="0" u="none">
                <a:latin typeface="Verdana" panose="020B0604030504040204" pitchFamily="34" charset="0"/>
              </a:rPr>
              <a:t>10-15 </a:t>
            </a:r>
            <a:r>
              <a:rPr lang="en-US" altLang="en-US" sz="1800" b="0" i="1" u="none">
                <a:solidFill>
                  <a:srgbClr val="3333FF"/>
                </a:solidFill>
                <a:latin typeface="Verdana" panose="020B0604030504040204" pitchFamily="34" charset="0"/>
              </a:rPr>
              <a:t>maniples</a:t>
            </a:r>
            <a:r>
              <a:rPr lang="en-US" altLang="en-US" sz="1800" b="0" u="none">
                <a:latin typeface="Verdana" panose="020B0604030504040204" pitchFamily="34" charset="0"/>
              </a:rPr>
              <a:t> - flexible sub-units of century</a:t>
            </a:r>
          </a:p>
          <a:p>
            <a:pPr algn="l" eaLnBrk="1" hangingPunct="1"/>
            <a:endParaRPr lang="en-US" altLang="en-US" sz="1800" b="0" u="none">
              <a:latin typeface="Verdana" panose="020B0604030504040204" pitchFamily="34" charset="0"/>
            </a:endParaRPr>
          </a:p>
        </p:txBody>
      </p:sp>
      <p:pic>
        <p:nvPicPr>
          <p:cNvPr id="227332" name="Picture 4" descr="livy-legion">
            <a:extLst>
              <a:ext uri="{FF2B5EF4-FFF2-40B4-BE49-F238E27FC236}">
                <a16:creationId xmlns:a16="http://schemas.microsoft.com/office/drawing/2014/main" id="{24A51674-6508-49E8-AD78-D7166A577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390650"/>
            <a:ext cx="922020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A4EA5E90-AD6D-4717-A7D7-48E3A343D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3838"/>
            <a:ext cx="27379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b="0" u="none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FACE OF BATTLE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16AE109-B07A-4250-8754-54D1A77A7E9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802120" y="2243160"/>
              <a:ext cx="2173680" cy="3020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16AE109-B07A-4250-8754-54D1A77A7E9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92760" y="2233800"/>
                <a:ext cx="2192400" cy="30394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CE1AB41-FD39-4FA6-831B-89C75B5252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08"/>
    </mc:Choice>
    <mc:Fallback xmlns="">
      <p:transition spd="slow" advTm="60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9" name="Picture 4" descr="battle1">
            <a:extLst>
              <a:ext uri="{FF2B5EF4-FFF2-40B4-BE49-F238E27FC236}">
                <a16:creationId xmlns:a16="http://schemas.microsoft.com/office/drawing/2014/main" id="{AC0C4F4D-DFF1-4231-BB1E-EA7F55C37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0"/>
            <a:ext cx="2159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380" name="Rectangle 6">
            <a:extLst>
              <a:ext uri="{FF2B5EF4-FFF2-40B4-BE49-F238E27FC236}">
                <a16:creationId xmlns:a16="http://schemas.microsoft.com/office/drawing/2014/main" id="{D17E9048-62D4-4D5A-9F22-ADEF7C0E8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990600"/>
            <a:ext cx="4572000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200" b="0" u="none">
                <a:latin typeface="Verdana" panose="020B0604030504040204" pitchFamily="34" charset="0"/>
              </a:rPr>
              <a:t>PROBLEMS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200" b="0" u="none">
                <a:latin typeface="Verdana" panose="020B0604030504040204" pitchFamily="34" charset="0"/>
              </a:rPr>
              <a:t>• duration of battle</a:t>
            </a:r>
          </a:p>
          <a:p>
            <a:pPr algn="l" eaLnBrk="1" hangingPunct="1"/>
            <a:endParaRPr lang="en-US" altLang="en-US" sz="2200" b="0" u="none">
              <a:latin typeface="Verdana" panose="020B0604030504040204" pitchFamily="34" charset="0"/>
            </a:endParaRPr>
          </a:p>
          <a:p>
            <a:pPr algn="l" eaLnBrk="1" hangingPunct="1"/>
            <a:r>
              <a:rPr lang="en-US" altLang="en-US" sz="2200" b="0" u="none">
                <a:latin typeface="Verdana" panose="020B0604030504040204" pitchFamily="34" charset="0"/>
              </a:rPr>
              <a:t>many hours of swordplay?</a:t>
            </a:r>
          </a:p>
          <a:p>
            <a:pPr algn="l" eaLnBrk="1" hangingPunct="1"/>
            <a:r>
              <a:rPr lang="en-US" altLang="en-US" sz="2200" b="0" u="none">
                <a:latin typeface="Verdana" panose="020B0604030504040204" pitchFamily="34" charset="0"/>
              </a:rPr>
              <a:t>rugby scrum (</a:t>
            </a:r>
            <a:r>
              <a:rPr lang="en-US" altLang="en-US" sz="2200" b="0" i="1" u="none">
                <a:solidFill>
                  <a:srgbClr val="3333FF"/>
                </a:solidFill>
                <a:latin typeface="Verdana" panose="020B0604030504040204" pitchFamily="34" charset="0"/>
              </a:rPr>
              <a:t>othmisos</a:t>
            </a:r>
            <a:r>
              <a:rPr lang="en-US" altLang="en-US" sz="2200" b="0" u="none">
                <a:latin typeface="Verdana" panose="020B0604030504040204" pitchFamily="34" charset="0"/>
              </a:rPr>
              <a:t>)?</a:t>
            </a:r>
          </a:p>
          <a:p>
            <a:pPr algn="l" eaLnBrk="1" hangingPunct="1"/>
            <a:endParaRPr lang="en-US" altLang="en-US" sz="2200" b="0" u="none">
              <a:latin typeface="Verdana" panose="020B0604030504040204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en-US" altLang="en-US" sz="2200" b="0" u="none">
              <a:latin typeface="Verdana" panose="020B0604030504040204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en-US" altLang="en-US" sz="2200" b="0" u="none">
              <a:latin typeface="Verdana" panose="020B0604030504040204" pitchFamily="34" charset="0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490C7AD7-6ED4-4DD5-82D0-5849D73E4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3838"/>
            <a:ext cx="27379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b="0" u="none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FACE OF BATTLE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D21B40F-513E-48C6-B535-D8FD5458F3D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217840" y="668520"/>
              <a:ext cx="520200" cy="6952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D21B40F-513E-48C6-B535-D8FD5458F3D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08480" y="659160"/>
                <a:ext cx="538920" cy="69710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1C518CD-92F3-46F9-AC8B-823BD75340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1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454"/>
    </mc:Choice>
    <mc:Fallback xmlns="">
      <p:transition spd="slow" advTm="168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7" name="Picture 3" descr="battle1">
            <a:extLst>
              <a:ext uri="{FF2B5EF4-FFF2-40B4-BE49-F238E27FC236}">
                <a16:creationId xmlns:a16="http://schemas.microsoft.com/office/drawing/2014/main" id="{D81A73BA-D9EB-433F-BC2B-C9C7BC444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0"/>
            <a:ext cx="2159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28" name="Rectangle 4">
            <a:extLst>
              <a:ext uri="{FF2B5EF4-FFF2-40B4-BE49-F238E27FC236}">
                <a16:creationId xmlns:a16="http://schemas.microsoft.com/office/drawing/2014/main" id="{0A185547-6FF8-4B51-9EC3-BA3F94D15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990600"/>
            <a:ext cx="45720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200" b="0" u="none">
                <a:latin typeface="Verdana" panose="020B0604030504040204" pitchFamily="34" charset="0"/>
              </a:rPr>
              <a:t>PROBLEMS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200" b="0" u="none">
                <a:latin typeface="Verdana" panose="020B0604030504040204" pitchFamily="34" charset="0"/>
              </a:rPr>
              <a:t>• duration of battle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200" b="0" u="none">
                <a:latin typeface="Verdana" panose="020B0604030504040204" pitchFamily="34" charset="0"/>
              </a:rPr>
              <a:t>• casualties</a:t>
            </a:r>
          </a:p>
          <a:p>
            <a:pPr algn="l" eaLnBrk="1" hangingPunct="1"/>
            <a:endParaRPr lang="en-US" altLang="en-US" sz="2200" b="0" u="none">
              <a:latin typeface="Verdana" panose="020B0604030504040204" pitchFamily="34" charset="0"/>
            </a:endParaRPr>
          </a:p>
          <a:p>
            <a:pPr algn="l" eaLnBrk="1" hangingPunct="1"/>
            <a:r>
              <a:rPr lang="en-US" altLang="en-US" sz="2200" b="0" u="none">
                <a:latin typeface="Verdana" panose="020B0604030504040204" pitchFamily="34" charset="0"/>
              </a:rPr>
              <a:t>symmetrical (ca.5%) vs</a:t>
            </a:r>
          </a:p>
          <a:p>
            <a:pPr algn="l" eaLnBrk="1" hangingPunct="1"/>
            <a:r>
              <a:rPr lang="en-US" altLang="en-US" sz="2200" b="0" u="none">
                <a:latin typeface="Verdana" panose="020B0604030504040204" pitchFamily="34" charset="0"/>
              </a:rPr>
              <a:t>  assymetrical</a:t>
            </a:r>
          </a:p>
          <a:p>
            <a:pPr algn="l" eaLnBrk="1" hangingPunct="1"/>
            <a:endParaRPr lang="en-US" altLang="en-US" sz="2200" b="0" u="none">
              <a:latin typeface="Verdana" panose="020B0604030504040204" pitchFamily="34" charset="0"/>
            </a:endParaRPr>
          </a:p>
          <a:p>
            <a:pPr algn="l" eaLnBrk="1" hangingPunct="1"/>
            <a:endParaRPr lang="en-US" altLang="en-US" sz="2200" b="0" u="none">
              <a:latin typeface="Verdana" panose="020B0604030504040204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en-US" altLang="en-US" sz="2200" b="0" u="none">
              <a:latin typeface="Verdana" panose="020B0604030504040204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en-US" altLang="en-US" sz="2200" b="0" u="none">
              <a:latin typeface="Verdana" panose="020B0604030504040204" pitchFamily="34" charset="0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BFED67BA-88AD-4831-9308-1FAE96D2C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3838"/>
            <a:ext cx="27379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b="0" u="none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FACE OF BATTLE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9AD5382-3902-4A95-A7BD-9796921FDD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9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98"/>
    </mc:Choice>
    <mc:Fallback xmlns="">
      <p:transition spd="slow" advTm="53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5" name="Picture 3" descr="battle1">
            <a:extLst>
              <a:ext uri="{FF2B5EF4-FFF2-40B4-BE49-F238E27FC236}">
                <a16:creationId xmlns:a16="http://schemas.microsoft.com/office/drawing/2014/main" id="{417D8AF2-7FD8-4EC6-BA76-DDF3448F6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0"/>
            <a:ext cx="2159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476" name="Rectangle 4">
            <a:extLst>
              <a:ext uri="{FF2B5EF4-FFF2-40B4-BE49-F238E27FC236}">
                <a16:creationId xmlns:a16="http://schemas.microsoft.com/office/drawing/2014/main" id="{76456D8B-A050-4422-9033-300C3DE6F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990600"/>
            <a:ext cx="4572000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200" b="0" u="none" dirty="0">
                <a:latin typeface="Verdana" panose="020B0604030504040204" pitchFamily="34" charset="0"/>
              </a:rPr>
              <a:t>PROBLEMS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200" b="0" u="none" dirty="0">
                <a:latin typeface="Verdana" panose="020B0604030504040204" pitchFamily="34" charset="0"/>
              </a:rPr>
              <a:t>• duration of battle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200" b="0" u="none" dirty="0">
                <a:latin typeface="Verdana" panose="020B0604030504040204" pitchFamily="34" charset="0"/>
              </a:rPr>
              <a:t>• casualties</a:t>
            </a:r>
          </a:p>
          <a:p>
            <a:pPr algn="l" eaLnBrk="1" hangingPunct="1"/>
            <a:endParaRPr lang="en-US" altLang="en-US" sz="2200" b="0" u="none" dirty="0">
              <a:latin typeface="Verdana" panose="020B0604030504040204" pitchFamily="34" charset="0"/>
            </a:endParaRPr>
          </a:p>
          <a:p>
            <a:pPr algn="l" eaLnBrk="1" hangingPunct="1"/>
            <a:r>
              <a:rPr lang="en-US" altLang="en-US" sz="2200" b="0" u="none" dirty="0">
                <a:latin typeface="Verdana" panose="020B0604030504040204" pitchFamily="34" charset="0"/>
              </a:rPr>
              <a:t>symmetrical (ca.5%) vs</a:t>
            </a:r>
          </a:p>
          <a:p>
            <a:pPr algn="l" eaLnBrk="1" hangingPunct="1"/>
            <a:r>
              <a:rPr lang="en-US" altLang="en-US" sz="2200" b="0" u="none" dirty="0">
                <a:latin typeface="Verdana" panose="020B0604030504040204" pitchFamily="34" charset="0"/>
              </a:rPr>
              <a:t>  </a:t>
            </a:r>
            <a:r>
              <a:rPr lang="en-US" altLang="en-US" sz="2200" b="0" u="none" dirty="0" err="1">
                <a:latin typeface="Verdana" panose="020B0604030504040204" pitchFamily="34" charset="0"/>
              </a:rPr>
              <a:t>assymetrical</a:t>
            </a:r>
            <a:endParaRPr lang="en-US" altLang="en-US" sz="2200" b="0" u="none" dirty="0">
              <a:latin typeface="Verdana" panose="020B0604030504040204" pitchFamily="34" charset="0"/>
            </a:endParaRPr>
          </a:p>
          <a:p>
            <a:pPr algn="l" eaLnBrk="1" hangingPunct="1"/>
            <a:endParaRPr lang="en-US" altLang="en-US" sz="2200" b="0" u="none" dirty="0">
              <a:latin typeface="Verdana" panose="020B0604030504040204" pitchFamily="34" charset="0"/>
            </a:endParaRPr>
          </a:p>
          <a:p>
            <a:pPr algn="l" eaLnBrk="1" hangingPunct="1"/>
            <a:r>
              <a:rPr lang="en-US" altLang="en-US" sz="2200" b="0" u="none" dirty="0" err="1">
                <a:latin typeface="Verdana" panose="020B0604030504040204" pitchFamily="34" charset="0"/>
              </a:rPr>
              <a:t>Pydna</a:t>
            </a:r>
            <a:r>
              <a:rPr lang="en-US" altLang="en-US" sz="2200" b="0" u="none" dirty="0">
                <a:latin typeface="Verdana" panose="020B0604030504040204" pitchFamily="34" charset="0"/>
              </a:rPr>
              <a:t> – Philip 25,500 troops</a:t>
            </a:r>
          </a:p>
          <a:p>
            <a:pPr algn="l" eaLnBrk="1" hangingPunct="1"/>
            <a:r>
              <a:rPr lang="en-US" altLang="en-US" sz="2200" b="0" u="none" dirty="0">
                <a:latin typeface="Verdana" panose="020B0604030504040204" pitchFamily="34" charset="0"/>
              </a:rPr>
              <a:t>	8,000 dead</a:t>
            </a:r>
          </a:p>
          <a:p>
            <a:pPr algn="l" eaLnBrk="1" hangingPunct="1"/>
            <a:r>
              <a:rPr lang="en-US" altLang="en-US" sz="2200" b="0" u="none" dirty="0">
                <a:latin typeface="Verdana" panose="020B0604030504040204" pitchFamily="34" charset="0"/>
              </a:rPr>
              <a:t>	5,000 POWs</a:t>
            </a:r>
          </a:p>
          <a:p>
            <a:pPr algn="l" eaLnBrk="1" hangingPunct="1"/>
            <a:r>
              <a:rPr lang="en-US" altLang="en-US" sz="2200" b="0" u="none" dirty="0">
                <a:latin typeface="Verdana" panose="020B0604030504040204" pitchFamily="34" charset="0"/>
              </a:rPr>
              <a:t>		vs</a:t>
            </a:r>
          </a:p>
          <a:p>
            <a:pPr algn="l" eaLnBrk="1" hangingPunct="1"/>
            <a:r>
              <a:rPr lang="en-US" altLang="en-US" sz="2200" b="0" u="none" dirty="0">
                <a:latin typeface="Verdana" panose="020B0604030504040204" pitchFamily="34" charset="0"/>
              </a:rPr>
              <a:t>	100 Roman dead</a:t>
            </a:r>
          </a:p>
          <a:p>
            <a:pPr algn="l" eaLnBrk="1" hangingPunct="1"/>
            <a:endParaRPr lang="en-US" altLang="en-US" sz="2200" b="0" u="none" dirty="0">
              <a:latin typeface="Verdana" panose="020B0604030504040204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en-US" altLang="en-US" sz="2200" b="0" u="none" dirty="0">
              <a:latin typeface="Verdana" panose="020B0604030504040204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en-US" altLang="en-US" sz="2200" b="0" u="none" dirty="0">
              <a:latin typeface="Verdana" panose="020B0604030504040204" pitchFamily="34" charset="0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F4D95B76-CA5E-4E5C-ACDD-E3CD335CC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3838"/>
            <a:ext cx="27379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b="0" u="none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FACE OF BATTLE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893F40C-3FC3-4B32-863E-FB2A5FB91E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1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54"/>
    </mc:Choice>
    <mc:Fallback xmlns="">
      <p:transition spd="slow" advTm="52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3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CDCDC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sng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sng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C0C0C0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DCDCDC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18381</TotalTime>
  <Words>511</Words>
  <Application>Microsoft Office PowerPoint</Application>
  <PresentationFormat>On-screen Show (4:3)</PresentationFormat>
  <Paragraphs>170</Paragraphs>
  <Slides>16</Slides>
  <Notes>16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Times</vt:lpstr>
      <vt:lpstr>Verdana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IHUM Stanford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mainuser</dc:creator>
  <cp:lastModifiedBy>Garnand, Brien</cp:lastModifiedBy>
  <cp:revision>337</cp:revision>
  <cp:lastPrinted>2010-11-08T04:58:01Z</cp:lastPrinted>
  <dcterms:created xsi:type="dcterms:W3CDTF">2010-11-15T17:44:49Z</dcterms:created>
  <dcterms:modified xsi:type="dcterms:W3CDTF">2020-04-06T09:46:33Z</dcterms:modified>
</cp:coreProperties>
</file>