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Action1.xml" ContentType="application/vnd.ms-office.inkAct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Action2.xml" ContentType="application/vnd.ms-office.inkAct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Action3.xml" ContentType="application/vnd.ms-office.inkAction+xml"/>
  <Override PartName="/ppt/notesSlides/notesSlide17.xml" ContentType="application/vnd.openxmlformats-officedocument.presentationml.notesSlide+xml"/>
  <Override PartName="/ppt/ink/inkAction4.xml" ContentType="application/vnd.ms-office.inkAction+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Action5.xml" ContentType="application/vnd.ms-office.inkAction+xml"/>
  <Override PartName="/ppt/notesSlides/notesSlide22.xml" ContentType="application/vnd.openxmlformats-officedocument.presentationml.notesSlide+xml"/>
  <Override PartName="/ppt/ink/inkAction6.xml" ContentType="application/vnd.ms-office.inkAction+xml"/>
  <Override PartName="/ppt/notesSlides/notesSlide23.xml" ContentType="application/vnd.openxmlformats-officedocument.presentationml.notesSlide+xml"/>
  <Override PartName="/ppt/ink/inkAction7.xml" ContentType="application/vnd.ms-office.inkAction+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Action8.xml" ContentType="application/vnd.ms-office.inkActio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Action9.xml" ContentType="application/vnd.ms-office.inkAction+xml"/>
  <Override PartName="/ppt/notesSlides/notesSlide28.xml" ContentType="application/vnd.openxmlformats-officedocument.presentationml.notesSlide+xml"/>
  <Override PartName="/ppt/ink/inkAction10.xml" ContentType="application/vnd.ms-office.inkAction+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Action11.xml" ContentType="application/vnd.ms-office.inkAction+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Action12.xml" ContentType="application/vnd.ms-office.inkAction+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1232" r:id="rId2"/>
    <p:sldId id="1233" r:id="rId3"/>
    <p:sldId id="1234" r:id="rId4"/>
    <p:sldId id="1228" r:id="rId5"/>
    <p:sldId id="1229" r:id="rId6"/>
    <p:sldId id="1230" r:id="rId7"/>
    <p:sldId id="1235" r:id="rId8"/>
    <p:sldId id="1236" r:id="rId9"/>
    <p:sldId id="1237" r:id="rId10"/>
    <p:sldId id="1238" r:id="rId11"/>
    <p:sldId id="1239" r:id="rId12"/>
    <p:sldId id="1240" r:id="rId13"/>
    <p:sldId id="1241" r:id="rId14"/>
    <p:sldId id="1242" r:id="rId15"/>
    <p:sldId id="1243" r:id="rId16"/>
    <p:sldId id="1244" r:id="rId17"/>
    <p:sldId id="1246" r:id="rId18"/>
    <p:sldId id="1247" r:id="rId19"/>
    <p:sldId id="1088" r:id="rId20"/>
    <p:sldId id="1087" r:id="rId21"/>
    <p:sldId id="1089" r:id="rId22"/>
    <p:sldId id="1090" r:id="rId23"/>
    <p:sldId id="1091" r:id="rId24"/>
    <p:sldId id="1094" r:id="rId25"/>
    <p:sldId id="1095" r:id="rId26"/>
    <p:sldId id="1096" r:id="rId27"/>
    <p:sldId id="1097" r:id="rId28"/>
    <p:sldId id="1250" r:id="rId29"/>
    <p:sldId id="1098" r:id="rId30"/>
    <p:sldId id="1099" r:id="rId31"/>
    <p:sldId id="1100" r:id="rId32"/>
    <p:sldId id="1101" r:id="rId33"/>
    <p:sldId id="1102" r:id="rId34"/>
    <p:sldId id="1103" r:id="rId35"/>
    <p:sldId id="1104" r:id="rId36"/>
  </p:sldIdLst>
  <p:sldSz cx="9144000" cy="6858000" type="screen4x3"/>
  <p:notesSz cx="7315200" cy="9601200"/>
  <p:defaultTextStyle>
    <a:defPPr>
      <a:defRPr lang="en-US"/>
    </a:defPPr>
    <a:lvl1pPr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33FF"/>
    <a:srgbClr val="4D4D4D"/>
    <a:srgbClr val="FFCC00"/>
    <a:srgbClr val="FF33CC"/>
    <a:srgbClr val="990099"/>
    <a:srgbClr val="008000"/>
    <a:srgbClr val="CCCC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810"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4D2E22-0C1E-4BB8-A3FB-1077F9B791E9}"/>
              </a:ext>
            </a:extLst>
          </p:cNvPr>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C3256C3-2245-4D89-9E43-DB1E106662E5}"/>
              </a:ext>
            </a:extLst>
          </p:cNvPr>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8FC3091-A27D-4666-B945-236CE011821D}" type="datetime1">
              <a:rPr lang="en-US" altLang="en-US"/>
              <a:pPr/>
              <a:t>4/6/2020</a:t>
            </a:fld>
            <a:endParaRPr lang="en-US" altLang="en-US"/>
          </a:p>
        </p:txBody>
      </p:sp>
      <p:sp>
        <p:nvSpPr>
          <p:cNvPr id="4" name="Footer Placeholder 3">
            <a:extLst>
              <a:ext uri="{FF2B5EF4-FFF2-40B4-BE49-F238E27FC236}">
                <a16:creationId xmlns:a16="http://schemas.microsoft.com/office/drawing/2014/main" id="{5A08AB52-0E08-43E4-9417-0883B6F037A4}"/>
              </a:ext>
            </a:extLst>
          </p:cNvPr>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04240AE1-8871-4610-AA21-881E5460E32D}"/>
              </a:ext>
            </a:extLst>
          </p:cNvPr>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C3EB3F7-A70E-4763-AD4A-0188C375676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34890">
    <iact:property name="dataType"/>
    <iact:actionData xml:id="d0">
      <inkml:trace xmlns:inkml="http://www.w3.org/2003/InkML" xml:id="stk0" contextRef="#ctx0" brushRef="#br0">9117 5323 0,'-68'-82'129,"-29"-15"-122,56 83 0,0-27 0,27 41 0,0 0 0,14-14 1,-13 14-3,-1 0 2,0 0 7,0 0 0,-13 0 6,13 0-12,0 0 5,1 0 1,-1 0-7,-27-13 0,-14-29 0,13 15 0,-13 13 0,-14-27-1,-13 13 0,27 15 2,0 13-2,14-28 2,-1 14-1,29 14 0,-1 0 0,0 0 6,-13 0-7,13 0 9,0 0-9,0 0 9,1 0-9,-1 14 8,-27-14-8,-14 28 1,0-15 1,-14-13-2,14 0 1,0 0 1,14 0-2,13 0 2,-13 0-3,13 0 2,-13 0 0,0 0 0,27 0 0,0 0 0,1 0 1,-1 0-1,0 0 6,0 14-7,14 0 8,-27 13 7,13-13-13,-13 14-2,-15-1 0,1-13 1,0 55 0,13-56 0,1 1 1,13 0-1,14 0 0,-14-14-1,1 14 2,13 13-2,-14-27 1,0 0-1,14 14 1,0 0 8,0-1 18,0 1-25,-41 41 6,41-14-7,-14-27-1,0 55 2,-13-28-2,13-27 1,0 41 0,-13-14-1,13-13 2,0-28-2,14 27 2,0-13-2,0 0 9,0-1-9,0 1 7,0 0 2,0 0 25,0 13-26,0-13 1,0 13-8,0 15-1,0-29 2,0 1-3,0 0 3,0 0 7,0 0-10,0-1 9,0 15-7,-13-1 1,13 15-1,0-29-2,0 1 2,0 0 7,0 0-6,0 27-1,0 41-1,0-27 1,0 0-1,0-13 2,0-29-2,0 1 1,0 0 0,0 0 8,0 13-8,0-13 7,0 0-8,13-14 15,1 0-14,0 0-1,27 27 1,28 42 1,-28-14-1,14-14-1,14 1 1,-42-1 0,15 0-1,-1 0 2,0 1-2,0-1 2,1 0-1,-1-13-1,-27-1 7,-14-13-5,13-14-2,-13 14 1,0-1 7,14-13 0,0 0-7,27 0-1,-13 42 1,40-1 1,-13 0-2,14-27 2,-41 13-2,13-27 1,-27 14 0,41 0-1,13 27 2,-13-13-1,0-15 0,14 1-1,-55 14 1,0-28 0,-1 0 1,1 0 5,0 0-6,13 0 7,-13-14-1,55 0-6,-14 14 0,-41 0 0,13 0 0,-13 0 0,0 0 6,-1-14 2,29-27-9,13 27 2,-14 1-2,-27-15 0,0 28 23,-1-14-8,-13 1-15,0-1 15,14 0-15,0 0 1,82-137 1,-55 82-1,-27 28 0,0 27-1,123-164 0,-68 109 2,-55 41-1,0 1 0,13 27 0,-27-14 0,14 0 26</inkml:trace>
    </iact:actionData>
  </iact:action>
  <iact:action type="add" startTime="62258">
    <iact:property name="dataType"/>
    <iact:actionData xml:id="d1">
      <inkml:trace xmlns:inkml="http://www.w3.org/2003/InkML" xml:id="stk1" contextRef="#ctx0" brushRef="#br0">17094 9628 0,'-42'0'297,"15"0"-292,-15 0 2,29 0 1,-15-14-2,-13 1 2,0 13-1,13 0 0,-13 0-1,-14-28 2,14 14-2,-1 14 0,15 0 1,-14 0 0,13 0 0,14 0 1,-13 0-1,13-13 6,0-15-7,1 14 8,-1 14-6,14-13-1,0-1-1,0 0 1,0 0 0,0 1 1,0-1-3,0-27 2,0 27 0,0 0 0,-14-27 1,14 13-2,0 15 2,-14-15-2,14 1 0,0-1 2,-27-13-1,13 27 0,14-27-1,-14 0 1,-13 13 0,27-13 1,-14-1-1,0 15-1,14-42 0,-27 42 1,13-42 1,14 14-1,-27 14-1,27 13 2,0-13-2,0-14 1,0 14 1,0 13-2,0-13 1,-14 27-1,14-13 1,0 13 0,0-14 0,0 15 1,0-1-1,-14 0 19,0 14-4,1-14-9,-1 14 2,0 0-3,-13 0-5,13 0 7,0 0-7,14-13 0,-27-15 0,-1 28 0,1-27-1,-15 27 2,1-42-1,-14 42 0,14-14-1,13-13 1,-40 27 0,40-14 1,-41 0-3,42 14 2,-14-27 0,-14 27 0,0 0 1,13 0-2,-13 0 2,-13 0-2,40 0 0,-13 0 1,13 0 0,-13 14 1,0-14-2,13 0 1,14 13 0,1 1 0,-15-14 0,14 0-1,14 14 1,-13 0 0,-1-14 0,0 13 8,0-13-8,14 14-1,0 0 7,0 14 2,0-15 12,0 1-20,0 0 11,0 0-7,0-1-3,0 1-3,0 14 8,0-15-6,0 15 9,14-14-7,-14 13-4,0 1-1,0-15 4,14 1-2,-14 27 1,0-27 0,0 0 1,0 13-2,0-13 0,0 14 2,0-1 0,0 14 5,0-13-11,0 13 6,0-13-3,-14-1 1,0-13 0,14 0 0,-13-1 3,-15-13 0,28 28-5,-14-28 3,1 27-1,13-13 2,-28 0-1,28 0 0,-27-14-1,13 13 1,0 1 1,0-14-3,14 14 3,-13 14-2,-1-28 1,14 13 0,-14 1 3,0-14 1,-13 14-9,13 0 3,0-1 2,1 1-1,-15-14 2,28 28 1,-41-15-2,27 1 4,0 0-4,1-14-1,-15 14 2,14-1-2,1-13 2,-1 28-2,0-14 1,0-14 1,1 0-2,-29 13 0,29 1 1,-1-14 0,-27 14 1,-14 13-2,0-27 2,13 42-1,-40-29-1,-1 15 1,15-14-1,-15 27 2,14-14-2,-13-13 1,54-14 0,-40 28 0,40-15 1,0-13-3,1 14 2,13-14 0,0 28 0,1-28 8,-15 0-8,14 0 6,1 0-6,13 13 76,-14-13-77,0 14 8,0 0 7,14 0-14,-13-14 0,-15 0 7,14 13-8,14 1 4,-13 14 2,-1-15-7,14 1 10,-14 0-9,0-14 2,14 14-2,0 0 1,-13-14 0,-15 41 0,14-14 0,1 15-1,-29 26 1,1-13 0,-14 42 0,28-70 0,-15 42 0,15-14 1,13-14-2,-27 14 1,13-14-1,15 1 2,-1-1-1,0-27-1,14 13 1,-27-27 0,13 14 0,14 14 0,0-15 7,0 1-8,0 0 9,0 0-9,0-1 8,0 1-7,0 0 6,0 13-5,0-13 5,0 0-6,0 0 7,0 13-8,14 14 1,-1 42 0,-13-14 0,28-14 0,-14-14 1,-14-14-1,0 15-1,13-1 1,15-14-1,-28-13 1,0 14 1,14-15 6,-1 1-8,1 0 8,0 0-7,0-14 6,13 0-6,-13 0 15,0 0-16,-1 0 29,1 0-21,-28 0 68,1 0-69,-1 0-5,-14 0 6,15 0-8,-1 0 8,0 0-6,0 0 4,1 0-4,-1 0 6,-14 0-8,15 0 16,-1 0-16,0 0 8,0 0-7,14 14 0,-13-1 0,-1-13-1,-14 28 2,15-14-2,-1-1 8,0 1-7,0 0 6,1 0-5,-1-14 6,0 0-1,-13 0-6,27 13 7,-14 1 0,0-14-1,14 28 0,-14-15-5,1-13-1,13 14 0,-14 0 0,-27-14-1,-1 41 2,15-27-1,-42 13 0,28 15 0,13-15 0,-13 1-2,0-15 2,0 29 0,13-29 1,1 1-2,13 14 2,14-15-2,-14-13 0,0 14 1,14 0 0,0 0 8,0-1-9,0 1 22,0 14-15,0-15 8,0 1-13,0 0 12,0 0-14,0-1 8,0 1-7,0 14 1,0 13-2,28 0 2,-28 14-3,0-13 2,0 13 0,0-14 0,0-27 0,0-1 0,0 15 1,0-1-2,0-13 1,0 0 6,0 0-5,14-1 5,-1 1-5,-13 0 5,14 13-5,0-27-2,0 0 7,-1 0-5,-13 14-2,14-14 2,14 0-1,-15 0 6,1 0-6,0 0 0,0 0-1,-1 0 1,1 0 0,14 0 8,-15 0-8,1 0 5,0 0-5,0 0 0,-1 0 0,-13-27 1,14 27-2,14 0 1,-1 0 0,-13-14 1,27 14-2,14-14 0,-14-13 1,14 27 0,-13-14 0,13 0 0,0 14 0,13 0 1,-13 0-2,-27 0 0,13 0 1,0 0 0,-13 0 1,-14 0-2,-1 0 1,29 0 0,-29 0 8,1 0-10,0 0 9,0 0-7,-1 0 1,15 0-2,-1 0 2,-13 0-1,27 0-2,-27 0 2,14 0 0,13 0 1,-14 0-1,15 0-1,-1 0 1,14 0 0,-27 0 0,40 0-1,-40 0 2,13 0-2,-13 0 1,13 0 1,-27 0-2,-1 0 2,29 0-1,-15 0-1,14 0 0,1-27 1,-15 27 1,14-14-1,-13 14 0,-1-14-1,1 0 1,-14 14 0,27 0-1,-27 0 2,-1 0-2,1-27 1,0 27 0,0 0 14,-1-14-7,15 14 34,-14 0-27,-14 28 27,0-15-35,0 1-6,13 14 8,1 13-9,-14 0 1,28 14 0,-15 0 1,29 14-3,-42-14 2,27-14 0,-13 0 0,-14-13 1,14-14-2,-1 41 2,-13 0-2,28 14 1,-14-14-1,-14 13 1,0-40 1,27 41-1,-13-42-1,-14 42 1,0-42 1,0-13-1,14 27-2,13-13 2,-27 13 0,0 0 0,14-27 2,0 14-4,-14 27 3,27-14-2,-13 0 1,0 1-1,13-15 1,14 14 1,1 28-2,-15-28 2,14 14-2,1-41 2,-1 55-2,-27-28 1,13-13-1,-13 13 1,13 0 1,1 0-1,-1-13-1,-13 13 2,-14 0-2,28-13 1,-15 13 0,1 1-1,14-1 2,-28-27-1,14 13-1,-1 14 2,-13 1-2,42-29 2,-29 29-2,15-15 2,-1 1-3,15-15 2,-1 15 0,0-14 0,-13-1 1,40 29-2,-13-15 1,-13-13 0,-1 0 0,-14 13 0,15-13-1,-15 27 1,1-27 1,13 13-2,0-27 2,-13 14-2,13 27 2,-27-41-1,27 0-1,-14 0 0,-13-27 1,14 13 1,-15 14-2,1 0 1,0-14 7,-14 1 21,0-1-21,0 0-7,0 0 6,0 1-7,0-15 1,0 14 1,0 1-2,0-1 1,0-14 1,0-13-2,0 0 2,0 13-2,0-13 1,14 14-1,-14-15 1,0 29 0,0-1 0,0-27 1,0 27-2,27-14 1,-13-13 0,-14 0-1,0 13 2,14-13-2,13 0 1,-27 13 0,0-27 0,14-14 0,13 28 0,-27-14 0,14 0-1,0 14 1,-14-14 0,27 14 1,-13-14-1,-14 27 0,14 14-1,-14-13 2,27 13-2,-27 0 1,0-13-1,14 13 2,0 0-2,-14 1 1,14-15 0,-1-13 1,-13-1-1,42-13-1,-15-13 0,-13 13 2,13 0-2,-13 13 1,14-26 0,-15 13 0,15 0 0,-14-14 0,-14 41 0,13-13 0,15 0 0,-14 13-1,-1-13 1,-13 0 0,28 13 1,-14-13-1,-14 0-1,27-1 1,-13 15-1,-14-14 1,14-1 1,-1 29-1,-13-1 0,0-14-1,0 15 1,0-15 0,0 14 0,0 1 0,0-1 6,0 0-6,0 0 8,0 1-8,0-1 6,0-14-7,28 15 16,-28-1-15,14 0-1,-14-13 1,13-42 0,15-14 1,-28 42-2,14-14 0,13 0 2,-27 14-1,14-42 0,14 28 0,-28-55 0,13 14-1,15 13 1,-28 1-1,14 27 1,13 14 1,-27-15-2,0 15 1,0 14 0,0-15 0,0 29 1,0-15-1,14-13-2,-14-14 3,14-14-2,-14 42 1,27-42 0,-27 14 1,0-28-2,14 42 1,-14-41 0,0-1 1,0 28-2,0 0 1,0 14-1,0-14 1,0 13 0,0 15 1,0-14-2,0 13 2,0-13-3,0 27 3,0 0-2,-14 1 1,14-1 7,0-14-7,0 15 7,-14-1-1,1 0 1,13 0 0,0 1 1,-14-1-9,-14 14 7,28-14-6,0-13 1,-13 27 20,13-14-22,0 0 14</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10019">
    <iact:property name="dataType"/>
    <iact:actionData xml:id="d0">
      <inkml:trace xmlns:inkml="http://www.w3.org/2003/InkML" xml:id="stk0" contextRef="#ctx0" brushRef="#br0">9901 10742 0,'0'-13'833,"0"-1"-826,0 0 7,0 0-7,14 1 7,0-15-8,-14 14 8,0 1-1,0-1 15,13 0-21,-13 0 14,14 1-15,-14-1 16,0-14-15,14 15 6,0-1-6,-14-14 7,0 14 1,0-13-10,27 13 30,-13 14-14,0 0 12,-1 0-10,1 0 11,0 0-21,0-14 28,13 14-12,-13 0 25,0 0-20,-1 0 14,1 0-6,0 0-1,0 0-26,13 0 46,-13 0-41,0 0 42,0 0-55,-1 0 28,1-13-8,0 13 8,0 0-15,13 0 1,-13-14-14,0 14 14,-1 0-15,1 0 22,0 0-13,0-14 4,13 14-12,-13 0 7,0 0-7,-1 0 7,1 0-8,0 0 7,0 0-5,13 0 6,-13 0 1,0 0 11,-1 0-12,1-14 13,0 14-6,0-27 13,13 13-13,-13 14 7,0 0-1,-14-14 1,13 14-8,1-13-6,-14-1 21,14 14-15,0-14 1,-14 0-7,0-13 6,0 13 1,0 0 0,13 1-1,15-1 1,-28 0-7,14 14-1,-14-14-6,0 1 0,0-15 21,0 14-21,0 1 20,0-1-13,13 14-7,-13-14 7,0 0 0,0 1 6,0-15-13,14 14 7,-14 1-7,0-1 7,0 0-8,14 0 8,-14 1-7,0-15 7,14 14-1,-14 1 1,0-1-7,13 14 0,-13-14 0,0 0 0,0 1 14,0-15-8,0 14 1,0 1-1,0-1 22,0 0-21,0 0 20,0 0-19,28 14 5,-28-13-6,14-15 6,-14 14 15,0 1-1</inkml:trace>
    </iact:actionData>
  </iact:action>
  <iact:action type="add" startTime="14392">
    <iact:property name="dataType"/>
    <iact:actionData xml:id="d1">
      <inkml:trace xmlns:inkml="http://www.w3.org/2003/InkML" xml:id="stk1" contextRef="#ctx0" brushRef="#br0">10974 10055 0,'14'13'893,"-14"1"-878,13 0-1,-13 13-1,0 28-5,0-13-3,0 13 2,0-14 0,0 14 0,0-14 0,14 14 0,-14-13 1,0 13-2,28-14 1,-28 14-1,0-14 1,0 14 1,0-27-2,0 40 1,0-40 0,13 13 0,-13-13 1,0 13-3,0 14 2,0-14 0,0-13 0,0 13 0,0 0 0,0-13 0,0 13 0,0-13 0,0 13-1,0-14 1,0 15 1,0-15-2,0 14 1,0 1 0,0-15 0,0 14 0,0-13-1,0 13 1,0-13 0,0-15 0,0 29 0,0-15 0,0 14 1,0 1-2,0-29 1,0 15-1,0 13 1,0-13 1,-13-15-2,-15 29 1,28-1 0,0-13 0,-14 13 0,1-27 0,13 13-1,0 14 1,-14-27 0,0 27 0,14-27 0,-27 0 1,13 13-2,14 1 1,-14-14 0,14-1-1,-14 1 2,14 14-2,0-15 1,0 15 0,0-14 0,0 13 0,0-13 0,0 27 1,-13-27-3,13 0 2,0-1 0,0 1 0,0 0 1,0 13-2,0-13 1,0 14 0,0-15-1,0 1 2,13-14 5,1-14 1,0 14 8</inkml:trace>
    </iact:actionData>
  </iact:action>
  <iact:action type="add" startTime="18130">
    <iact:property name="dataType"/>
    <iact:actionData xml:id="d2">
      <inkml:trace xmlns:inkml="http://www.w3.org/2003/InkML" xml:id="stk2" contextRef="#ctx0" brushRef="#br0">10988 10000 0,'13'0'172,"15"0"-163,-14 0-4,-14 27 2,13-27 20,-13 14-6,14-14-15,-14 14 8,14-1 14,-14 1-21,14-14 0,-14 14 20,0 0-12,13-14-3,-13 27 9,28-13 7,-28 0 13,0-1-27,0 1 48,0 0-14,-14-14-21,0 0-6,14 14-7,-13-14 7,-1 0-8,14 27 1,-14-27 13,0 0 8,1 0 21,-15 0-9,28 14 22,-14-14-28,1 0 8,-1 0 68,0 0-97,14 14-13,-14-14 21,1 0-8,-15 0-6,14 0 1,14 13-10,-13-13 3,-1 0-2,14 14 2,-14-14 19,0 14-19,14 0 18,-13-14 2,13 13-14,-28-13-8,28 28 29,-14-28-27,1 0 18,13 14 2,0-1-15,-14-13 3,0 14 3,14 0-12,0 0 27,-14-14-27,14 13 0,-13-13 0,13 28 13,0-14-5,-14-14-9,-14 14 8,28-1 0,-13 1 13,-1 0-13,0-14 7,14 14-15,0 13 15,-14-27-14,1 0 34,-1 0 35,-14 0 27,15 0-74,13-14-23,0 1 8,-14-1 27,14 0-34,-14 0 7,14 1-7,0-1 13,0-14 1,-14 28-7,1-14 6,13 1-12,-14-1 116,14 0-111,-28 14 7,28-14 35,0 1-20,0-15-8,0 14-13,0 1 0,0-1-7,0 0 7,0 0-7,0 1 6,0-1 2,0-14 232,14 15-219,0-1-8,0 0 35,-1 0-34,1 1 20,0 13-20,-14-14-8,14 14 15,13 0-21,-13 0 20,0 0-20,-1 0 13,1 0-12,0 0 26,0 0-27,13 0 34,-13 0-20,0 0-1,-1 0-6,1 0 0,0 0 7,0 0 13,-1 0-13,-13-28 41,28 15-42,-14 13 8,-14-14-1,13 0 22,1 14-36,0 0 29,0 0-29,-1 0 22,15-14-28,-14 1 48,-1 13-42,1 0 36,0 0-29</inkml:trace>
    </iact:actionData>
  </iact:action>
  <iact:action type="add" startTime="22988">
    <iact:property name="dataType"/>
    <iact:actionData xml:id="d3">
      <inkml:trace xmlns:inkml="http://www.w3.org/2003/InkML" xml:id="stk3" contextRef="#ctx0" brushRef="#br0">10864 9958 0,'0'-13'146,"0"-1"-140,0 0 8,0-13-7,0 13 8,0 0-8,0 0 6,0 1-7,0-1 1,0 0 1,0-13 6,0 13-8,0 0 8,0 0 0,0 1 13,0-1-13,0 0 6,0-14-13,0 15 21,0-1-21,-14 14 13,0 0-7,14-14-5,-13 14 6,-15 0 0,28-14-8,-14 14 15,1 0-7,13-13 0,-14 13 5,14-14 3,-14 14-15,0 0 20,1 0 1,13-28-8,-14 28-13,14-13 0,-28 13 14,28-14-6,0 0-9,-13 14 7,-1 0 8,14-14-14,-14 14 14,14-13-8,-14 13-6,1 0 22,-1 0-23,-14 0 14,15 0-13,13-14 6,-14 14 2,0 0-9,0 0 22,14-14-21,-13 14 0,-1 0 13,-14 0-13,15 0 14,-1-27-13,0 13 18,0 14-19,1 0 7,-1 0-7,-14 0 8,15-14-3,-1 0-5,0 14 8,0 0-9,1-13 8,-1 13-7,14-14-1,-14 14 1,-14 0 1,15 0 12,-1 0 14,14-14-19,-14 14 5,0 0-13,1 0 27,-1-27-13,-14 27-9,15 0 10,-1 0-1,0 0-14,0 0 6,1 0-6,-1 0 7,-14 0-7,15 0 8,-1 0-9,0 0 7,0 0-6,1 0 0,-1 0 0,-14-14 0,15 14 0,-15 0 0,14 0 6,1 0-5,-1 0 5,-14 0-6,15 0 7,-1 0-8,0 0 9,0 0 13,14 27-22,0-13 7,0 0 2,0 0-9,0-1 8,0 1-7,0 0 7,0 13-8,0-13 8,0 0-7,0 0 8,0-1-9,0 1 7,0 0-6,0 0 7,0 13 0,0-13 0,0 0-7,0-1 13,0 1-13,0 0 8,0 0-2,0 13 0,0-13 1,0 0 0,0 0-7,14-1 20,-14 1-13,0 0 7,14-14-1,-14 27-13,14-13 21,-14 0 6,27-14-20,-13 0 13,-14 14-6,0-1-14,14-13 34,-1 14-20,-13 0 0,14-14-9,0 0 3,0 27 19,-1-27-26,-13 14 5,28-14 8,-14 0 6,-14 14 1,13-14-21,1 0 6,-14 14 1,14-14 14,0 0 6,-1 0-6,-13 13-15,28-13 1,-28 14 7,14-14-7,-1 0-8,1 0 22,0 0 13,-14 14-34,14 0 28,-1 13-1,-13-13-6,28-14-15,-14 0 15,-14 14-21,0-1 0,13 1 20,-13 0-12,14-14-9,-14 14 14,0 13-6,14-13 21,-14 0-28,0-1 13,14-13-13,-14 14 1,13 0 32,-13 0-26,28-14-7,-28 27 14,0-13-8,14-14 1,0 0 7,-14 14-14,0-1 21,13-13-22,1 0 15,-14 14 6,14-14-20,0 0 21,-14 14-15,0 0-6,13-14 29,-13 13 4,28-13-33,-28 28 0,14-28 6,-14 14 29,13-14-28,-13 13 34,14-13-41,0 0 48,-14 14-48,0 0 27,14-14-19,-14 14 25,13-14-34,-13 13 2,28-13 6,-14 0 27,-1 0-21,1 0 29,0 0-28</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53835">
    <iact:property name="dataType"/>
    <iact:actionData xml:id="d0">
      <inkml:trace xmlns:inkml="http://www.w3.org/2003/InkML" xml:id="stk0" contextRef="#ctx0" brushRef="#br0">15925 4649 0,'0'-41'344,"-14"-14"-337,14 0 1,-55-41-2,14 13 1,-1-41-1,-13-13 2,-13 54 0,26 42-3,-26-28 1,26 14 1,1 14 1,14 13-1,-15 15 0,1-29 1,27 42-2,1-13 0,-29-1 0,15 14 1,13-14 1,-14 14-2,1-27 1,-14 27 8,13 0-2,-13-14 0,0 0 2,27 14-1,0 0-7,-13-28 5,-1 28 3,14 0-8,1 0 7,-1 0-8,0 0 9,0-13-8,-27 13-1,14 0 1,-28 0-1,-14-14 1,-14 14 1,1 0-1,-1 0 0,28 0-1,0 0 0,-13 27 2,26-13-2,15-14 1,13 14 1,-27 14-1,27-15 6,0 1-5,1-14-3,13 14 2,-14 0 0,0-1 1,14 1-1,-27 27 0,13-27-1,14 0 2,0 27-1,0-13-1,-14 13 0,-13 41 1,27-27 1,-14 14-1,-14 14 0,28-56 0,0 42 0,0-14-1,0-28 1,0 42 0,0-14 0,0-13 0,0 26-1,0 1 1,0-14 1,14 0-1,0 14-2,-14-42 2,27 42 1,-13-14-1,14 28-1,-15-42 2,29 42-2,-15-42 2,-13 28-1,27-42-2,0 14 2,1 1 1,26 54-1,-13-41-1,14 14 1,27-1 1,1 1-2,-56-28 1,14 1 0,0-15 0,-28-13 0,1 14-1,-14-28 2,27 27-1,-14-13 0,1-14-1,-14 14 1,-1-1 0,1-13 0,0 0 6,0 0 1,27 0 7,14 0-14,82-27 0,56-28-1,41-28 2,-69 28-2,-69-14 2,-13 14-1,13 14 0,-27-28 0,-14 14-1,-14 14 1,0 0 0,0 0 0,1-1 0,-15 15-1,1-1 1,-15-13 0,29-28 0,-29-13-1,15-1 1,-28 14 1,0-13-2,0 27 2,0 27-1,0 15 0,0-15-1,0 42 49,0 0-47</inkml:trace>
    </iact:actionData>
  </iact:action>
  <iact:action type="add" startTime="61926">
    <iact:property name="dataType"/>
    <iact:actionData xml:id="d1">
      <inkml:trace xmlns:inkml="http://www.w3.org/2003/InkML" xml:id="stk1" contextRef="#ctx0" brushRef="#br0">3864 17042 0,'0'-41'193,"-27"-42"-186,13 28 0,-14-27-1,-13 13 1,27 28 0,-13 13 1,13 14-2,0-27 0,-27 27 1,27 0 0,-13 14 1,-42-41-1,14 14 1,-14 13-4,-13-41 4,-15 14-1,42 27-1,0-14 3,-41-13-3,69 27 0,-70-13 1,42-14 0,0 41 0,-13-14-1,13-14 2,0 28-1,-14 0-1,41 0 2,-13 0-2,14 0 2,-15 0-1,15 0-2,-14 0 2,-1 0 1,15 0-1,-42 14-1,42 0 1,-42-14 1,41 14-1,-13 13-2,0-27 3,13 14-1,15 0-1,-15-14 1,14 13 0,1-13 1,-1 28 6,0-28-9,0 0 10,14 14 6,-13-1-14,-15 1 6,14 0-6,-13 27 6,13-27-6,-27 0 1,-1 27-1,29 0 0,-29-13 0,1 41 0,0-14-1,0 41 1,-1-41 0,1 41-1,14-41 2,13 28-2,-27-15 1,13 15 0,14-28 0,-13 14 0,13 41 0,-13-28 0,13-27 0,14 28-1,-28-14 2,28-14-2,0 0 1,0-14 1,0-27-2,0 13 1,0 1 7,0-15-7,0 1 7,0 0-7,0 0 5,0-1 3,0 1 6,0 14-14,28-1 0,-1-13-1,15 14 1,-1 13-1,-27-27 2,-1-1-1,-13 1-1,14 0 2,0 0 6,27 13-9,14 14 2,-14-13 0,1 13 1,-1-13-2,-27-15 1,-1 1 1,1-14 5,0 14-6,68 27 0,15 0 0,-70 1 0,15-1-1,-1-27 2,-27-14-2,-1 13 2,-13 1-2,14-14 0,14 28 2,-1-15-1,14 29-1,1-1 1,-29-41 1,1 14-1,-14-1-1,14-13 1,0 14 14,68 0-15,-54 27 1,40-13 0,-54-14 0,14-14 1,-28 13-2,27-13 1,-13 0 0,0 0 7,-1 0-7,15 0 0,13 0-1,-27 0 2,0 0-3,27 0 3,-14 0-1,56 0-1,-42 0 2,0 0-2,-13 0 1,13 0 0,14-27 1,0 13-3,-14 14 2,-27 0 0,0 0 1,0-27 6,27 13-8,14 0 2,-41 0-2,13 14 1,-13-27-1,0 13 1,13 0 1,69-55-1,-54 28-1,-1 0 1,-13 13 1,13-13-3,69-110 2,-83 110 1,1-1-2,-14 15 2,27-14-1,0-28-1,-27 41 1,27-41 1,0 14-3,14-96 3,-13 27-2,-15-27 1,28-14 0,-27 83 0,-15-42 1,-13 69-1,0 0-1,0 13 0,0-13 1,0 14 0,-13 27 1,-1 14 12,0 0-6</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9844">
    <iact:property name="dataType"/>
    <iact:actionData xml:id="d0">
      <inkml:trace xmlns:inkml="http://www.w3.org/2003/InkML" xml:id="stk0" contextRef="#ctx0" brushRef="#br0">16695 16698 0,'0'-14'531,"0"1"-504,0-15-20,-14 1 0,14-15-1,0 15 2,0-15-2,-14 1 1,14 27-1,0 1 2,-14-15 0,14-13-2,-27 0 0,27 27 1,0 0 0,0 0 1,-14 1-2,0-1 7,14 0 1,-13 14-7,-1-27 7,14 13-7,-14 14-1,0 0 1,14-14 0,-41 0 0,27 14 0,1-41 0,-29 41 0,29-14 0,-1 1 0,-27 13 1,27 0 4,0 0-5,0 0 8,1 0-9,-42-14 8,0-14-7,-14 28 0,14 0-1,14 0 1,-42 14 0,56 0 1,-42-14-2,41 27 1,-13-13-1,0-14 1,13 0 0,-13 14 0,27 13 0,-27-27 1,27 0 5,1 0-6,13 14-1,-14-14 1,0 0 0,14 14 0,-14 0 28,1-1-29,13 1 2,-28 27-2,14 14 1,14-13 1,-27 13-2,13-14 1,14-14 0,-14 15 0,14-1 0,0 42-1,-27-1 1,27 1 0,-14-28 0,14 0 0,0 27 0,0 1 1,0-15-3,-27 15 2,27 0 0,0-28 0,0-14 0,0 14 0,0-28 0,0 42 0,0-41 0,0 40-1,0-40 1,0 27 0,0-14-1,0 14 2,13-14-1,1 14 0,-14-13 1,14 13-3,13-14 2,-13 0 0,27 14 0,1-13 0,-1-1 0,14 28 1,-14-42-2,42 1 1,13 13-1,0 0 1,-13-13 1,27-1-2,13 1 1,-40-15 0,-42 1 0,42 14 0,-15-15 0,-13 15-1,-13-14 1,-15-14 0,14 27 1,-27-13-2,27-14 1,-13-14 0,13-13 0,0-70 0,14 15 0,-27-83 0,-14 55-1,-14-14 1,27 69 0,-13 0 0,-14-14 0,0 14 0,0 28 1,0-15-2,0 1 1,0 27-1,0 1 1</inkml:trace>
    </iact:actionData>
  </iact:action>
  <iact:action type="add" startTime="12923">
    <iact:property name="dataType"/>
    <iact:actionData xml:id="d1">
      <inkml:trace xmlns:inkml="http://www.w3.org/2003/InkML" xml:id="stk1" contextRef="#ctx0" brushRef="#br0">13092 16643 0,'0'-27'185,"27"-42"-179,-27 14 1,0 13 1,0 15-2,0 13 1,0 0 0,0-13 0,0 13 7,0 0-1,-14 14 22,14-13-28,-27 13 0,27-14 0,-14 14-1,0 0 1,1 0 7,-1 0-7,-27-14 7,13-13-1,1 27-5,13-14-2,-14 14 1,15 0 0,-29-14 1,15 14-2,-14 0 1,13 0-1,-13-27 2,0 13-2,13 14 1,1-14 0,-1 0 0,14 14 1,1 0-2,-29 0 2,29 0-3,-1 0 2,-14 0 7,-13 0 0,27 0 0,1 0-7,-1 0 0,-14 0-1,15 0 8,-1 0-7,0 0 7,0 0-6,1 0 4,-1 0-5,-14 0 7,15 0-7,-15 0 7,-13 0 1,41 14-10,-28-14 2,15 0 7,-1 0-7,14 14 0,-28-14 0,15 14 0,-1-14 6,0 0-6,14 13 7,0 15 0,-14-28 1,1 0-10,13 14 2,0-1 0,-14-13 0,-14 14 0,28 0 0,-13-14 1,-1 14-2,14-1 1,-14-13-1,0 28 1,14-14 1,-14 13-2,-13 42 1,13-42 0,-13 42 0,27-41 0,-14-14-1,0 27 2,14 0-2,-14-41 1,14 28 0,0-15 0,-13 1 1,13 27-2,0-13 1,0-14-1,-14-1 1,14 29 0,0-29 8,0 1-9,0 0 1,0 0 0,0 13-1,0-13 1,0 0 0,0-1 0,0 1 0,0 0 0,0 0 7,0 13-7,0-13-1,0 0 1,0-1 7,0 1-6,14 0 5,-14 0-6,13-14 0,1 0 6,0 0-6,27 0 0,-13 0 8,-15 0-9,1 0 1,28 0 0,-15 0-1,14 0 2,1 0-2,-15 0 2,14-14-2,1 14 1,-15-28 0,14 15 0,1-1 1,-1-14-3,-14 15 2,-13-1 0,14 14 0,-15-41 1,1 41-2,-14-14 2,14 0-2,0 14 2,-14-14-1</inkml:trace>
    </iact:actionData>
  </iact:action>
  <iact:action type="add" startTime="16117">
    <iact:property name="dataType"/>
    <iact:actionData xml:id="d2">
      <inkml:trace xmlns:inkml="http://www.w3.org/2003/InkML" xml:id="stk2" contextRef="#ctx0" brushRef="#br0">17327 11375 0,'-55'0'269,"-110"-27"-263,55-1 1,-55 1 0,55 27 1,28-14-2,-1 14 2,28 0-2,-14 0 0,42 0 2,-14 0-2,13 0 2,-13 0-2,-14 0 1,0 0 0,14 0 0,-14 0 0,-14 27-1,-14-13 1,56-14 0,-42 28 0,14-15 1,14-13-2,13 0 1,-13 14 0,0 14 0,13-28-1,15 13 1,-15 1 0,1 0 0,-15 13 0,1 1 0,27-28 0,1 41 0,-29-27 0,1 13-1,14 15 1,13-29 0,-14 1 0,1-14 0,13 41 0,-14-41 0,1 14 0,13 0 6,0 0-6,1-1 7,-15 1-7,14 14 7,1-15-7,13 1 6,0 0-6,0 0 7,0-1-7,0 1 7,0 0-7,13 13 7,-13-13-8,28-14 1,-28 14 0,14 0 0,-14 13 7,27 1-8,-27-14 1,28 13 0,-15 14 0,29 1 0,-29 40 1,15-13-2,13-14 1,-27 27 0,14 1-1,-28-42 1,13 14 0,15-14 0,-28-27 0,0 27 0,0-27 7,0 0-7,0 0 5,0-1-4,14-13-1,-14 14 1,13 0-2,1-14 15,0 0-14,0 0 7,13 0-8,-13 0 1,0 0 0,13 0 0,14 0 6,-27 0-6,0 0 0,27 0 0,-27-14 1,0 14-2,13-14 1,69-13 0,56-28 0,-56 14-1,14 13 1,-41-13 0,13 0 0,14-1 0,-13 1 0,41-14 0,-1 0 1,42 0-2,-82 41 0,13-27 1,-68 41 0,13-27 1,0 13-2,-13 14 1,-1 0 7</inkml:trace>
    </iact:actionData>
  </iact:action>
  <iact:action type="add" startTime="27445">
    <iact:property name="dataType"/>
    <iact:actionData xml:id="d3">
      <inkml:trace xmlns:inkml="http://www.w3.org/2003/InkML" xml:id="stk3" contextRef="#ctx0" brushRef="#br0">25001 15268 0,'-14'-14'454,"0"0"-447,-27 0 0,27 1 0,1 13 1,13-28-2,-14 14 1,0 14 0,-13-13 7,13-1-8,0 0 8,0 0-7,1 1 7,-1-15-7,0 28 6,-13-14-6,27 1 0,-14 13 0,0 0 0,14-14 0,-14 14 0,1-14-1,-1 14 8,0 0-7,-27-14 7,13 14 0,-13-27-1,0 13 1,27 14-7,0-14 0,-27 0 0,14 14 0,-15-27 0,1 13-1,14 14 1,-15-27 0,1 13 0,14 14 0,13-14 0,-14 0 0,1 14 0,-14-27 1,13 13-3,1 14 2,13-14 0,-14 1-1,-13 13 2,14-28-1,-15 14 0,1 14 0,0-41 0,13 41-1,-41-41 1,14 27 0,0-13 0,-13 13 0,26-14-1,15 28 2,-14-13 0,27-1-2,0 0 0,-27-13 1,0-1 0,27 1 0,0 13 0,-13-14 0,13 15 0,-14-15 0,1 1 0,13 13-1,0 0 1,-27-27 0,27 27 0,1 0 0,-29 0 0,42-13 0,-13 27 0,-1-14 0,14 0-1,-14 14 1,0 0 0,14-13-1,-13-1 3,-15 14-3,28-41 1,-14 41 0,1-14 0,13 0 0,-14-13-1,0 13 1,-27-14 0,27 15 0,0-1 0,-27-27 0,27 27 1,-13 0-2,13 0 0,-27 1 1,0-29 0,13 15 1,1 13-2,-1-13 1,14 13 0,-27-14 0,27 1 0,1-1-1,-29 15 1,29 13 0,-1-14 0,-27 0 0,27 0 0,14 1 1,-28 13-3,-13-28 9,27 14-7,1 14 1,-1 0-2,0-13 1,-13-1 0,13 14 0,0 0 0,0-14-1,-27-14 1,27 28 0,1-13 0,-15-1 0,-13 14 0,13 0 1,1-14-2,13 0 0,-14 14 1,15 0 0,-1 0 1,-27 0-2,27 0 1,0 0 0,0 0 0,1 0 0,-29 0 5,29 0-4,-1 0-1,-14 0 0,1 0 0,13 0 0,-13 0 0,-15 0 0,15 0-1,-14 0 1,-1 0 1,29 14-2,-15-14 0,-13 28 2,13-28-1,-40 13 0,40-13 0,-13 0 0,0 14-1,13-14 1,-13 28 0,0-28 0,27 0 1,0 14-2,-13-1 1,13-13-1,-14 0 1,1 0 1,27 14-2,-28-14 1,1 14 0,13-14 0,-13 27 0,13-13 0,0-14 0,-27 14-1,0 0 1,13-14 0,-13 0 0,27 0 1,-13 27-2,-15-13 1,1-14-1,14 0 1,-15 14 0,-13 13 0,14-27 0,0 0 0,13 14-1,14-14 2,-13 14-2,-1-14 2,15 27 5,-1-27-6,14 14 0,-14-14 1,-13 0-2,27 14 1,-14-1-1,0-13 1,14 14 0,-14 0 0,1-14 1,13 14-2,-14 13 1,0-27 0,14 14 0,-14 0 1,-13 13-3,27-13 1,-14 13 2,0 1-1,14-14 0,-13 27 0,-15-14 0,14 15 0,-13 26 0,-1-40-1,28 55 1,-55 13 0,42-14 0,-15 1 0,-13 41 0,13-56 0,15 15 0,13-56-1,-28 15 1,14-1 0,14-14 0,-13-27 0,13 14 0,0 14 1,0-14 4,0-1-5,0 1 9,0 0-11,0 0 9,0-1-7,0 15 13,0-14 1,0-1-6,0 1-2,0 0-7,0 0 9,0-1-9,0 29 1,0-15 0,27 42 0,-13-28 0,-14 14 0,0-27-1,0 13 1,0-27-1,0 27 2,0-27-1,0-1 1,14 15-2,-14-14 1,13 27-1,-13-27 1,0-1 1,28 29-2,-28-29 1,0 1 0,0 14 0,0-1 6,0-13-6,14 0 0,-14 0 0,0-1 7,0 1-7,13 0 7,-13 13-8,14-27 1,-14 14 0,0 0 0,14-14 0,-14 14 0,14-1 0,-14 1 7,0 0-8,13-14 1,15 14 0,-28 13 0,14-27 0,-1 14 7,-13 0-8,14-14 2,0 13-2,0 1 1,-1-14-1,29 14 2,-29 13-1,1 1 0,27-14 0,1 27 0,-1-14 1,-14 1-3,15 13 2,26 28 0,-26-28 0,-1 0 0,-13-27 0,-15 0 0,29 27 0,-29-41-1,1 14 1,-14 0 0,41-14 0,-41 14 0,14-1 0,0-13 0,-14 14 0,14-14 0,-1 28-1,1-28 8,14 0-7,-15 0 0,1 0 0,0 0 0,0 13 0,27-13-1,-14 0 8,-13 0-7,0 0 0,13 0 0,-13 0 0,14 0 0,-15 0 1,1 0-3,27 0 2,-13 0 0,13 0 0,-13 0 0,40-13 0,-13 13 1,-13-14-2,40-14 1,-27 28-1,14 0 1,-14-13 0,0 13 0,0 0 0,14-28 0,13 28 0,1-14 0,-1 14 0,1 0-1,-1-27 1,-27 27 0,14 0 0,-14-14 0,0 14 1,14-28-2,-14 28 1,0 0 0,14-13-1,-14 13 2,-28 0-2,69-28 1,-13 28 0,-28 0 0,0-14 0,0 14 0,14-27 0,-14 27-1,0 0 1,-14 0 0,14 0 0,14 0 1,-42 0-2,28 0 1,14 0 0,-42 0-1,28 0 1,14 0 0,-41 0 0,40 0 0,-13 0 0,-27 0 0,13 0 0,1 14 0,-15-14-1,14 0 1,-27 13 0,0-13 0,13 0 1,1 0-2,-14 0 1,-1 0 0,1 0-1,0 0 2,0 0-2,27 0 0,-14 0 9,1-27-8,-14 27 0,13-14 1,14 0-3,14 14 2,14-41 0,-41 41 0,40-27 1,-13 27-2,-13-28 1,13 28 0,-14-27 0,0 13-1,-13 14 1,13-28 0,-27 15 0,13 13 0,1 0 0,-15 0 0,1 0 0,0-14 0,0 14-1,-1-14 1,1 14 8,0-14-9,-14 1 1,41 13 0,-41-14 0,28-14 0,13 15 7,-41-1-8,41-27 1,-27 41 0,0-28 0,-1 14 1,1 1-2,14 13 0,-15-28 1,15 14 0,-14 1 0,-1-1 0,15 14 0,-14-14 0,-14 0 0,13 14 0,1-27-1,-14 13 2,14 14 5,-14-14 9,0 1-10,0-1 2,0 0-6,0 0-2,0-13 1,-14-1 0,0 14 0,14-27 0,0 14 0,-27 13 0,27-27-1,0 13 1,-14 14 0,14-13 0,0-1 1,0 15-2,0-1 1,0-27-1,0 27 1,0 0 0,0-13 0,-14 27 1,14-14-2,-13-14 1,-1 15 7,0 13 6</inkml:trace>
    </iact:actionData>
  </iact:action>
  <iact:action type="add" startTime="34413">
    <iact:property name="dataType"/>
    <iact:actionData xml:id="d4">
      <inkml:trace xmlns:inkml="http://www.w3.org/2003/InkML" xml:id="stk4" contextRef="#ctx0" brushRef="#br0">21522 11403 0,'0'-14'592,"0"0"-578,0 0-5,0-13-4,0 13 2,0 0 6,-28 1-4,28-1 3,0 0-5,-14 14 8,14-14-9,0-13 1,-13 27 6,13-14 28,0 0-34,-14 14 7,0-14-7,14 1 7,0-1 20,-14 14 1,14-14-22,-13 14-4,13-14 10,-14 14-4,14-27-9,-28 27 2,15-14 4,-1 0-4,14 1 6,-14-1-8,0 14 1,14-14 6,-13 14-5,-1-14-2,-14 14 8,15-27 0,-1 27 1,0 0-3,0 0 10,1 0-16,-1 0 15,-14 0-15,15 0 10,-1 0-11,0 0 16,0 0-14,1 0 13,-1 0-13,-14 0 15,15 0-10,-1 0 16,0 0-14,14 14-7,-14-14 0,1 0-1,-1 13 8,0 1-7,-13 0 7,13 0-7,0-14 0,0 13 0,1 1 6,-1-14-6,0 0 7,-13 0-7,27 28 0,-14-28 0,14 13 0,-14-13-1,0 14 8,1 0-7,-1 0 7,0-1-7,-13 1 6,13 0-6,0 14 7,0-15-7,-27 15 0,27-28 0,1 14 0,13 13 0,-14-27-1,0 14 1,14 0 0,-14-14 0,1 13 0,13 1 0,-14-14 0,-14 14-1,15 0 8,-1 13-6,14-13 6,0 0-8,0-1 15,0 1-15,0 0 29,0 0-28,0 13 7,0-13-8,0 0 1,0 41 0,-14 0 0,14 0 0,0 27 0,0-41 0,0 14 0,0-13 0,0-29-1,0 15 1,0-14 7,0 13-7,0-13 0,0 0 0,0 13 0,14-13 0,0 0-1,27 27 1,-41 0 0,27-27 0,-27 0 0,28 27 0,-14-41 0,-14 14 1,13 0-2,1-1 7,0-13 1,0 0 0,-1 0 7,15 0-8,-28 14-6,27-14 0,-13 14 0,27 13 0,14-27 1,-13 14-3,-15 0 2,14-14 0,1 27 0,-15-13 0,1-14 0,-1 14 0,14 13 0,-13-27 0,13 14-1,14 0 1,-14-14 0,14 0 0,-13 0 0,13 0 0,-14 0 0,-14 0 0,15 0 0,13 0-1,-14 0 1,0-14 0,-27 14 1,13-27-2,15 13 2,-15 14-2,14-41 1,1 27 0,-1 0-1,-27-27 2,-1 27-2,29-13 1,-1-1 0,-27 1 0,-1 13 0,-13-14 0,14 15 0,0-1-1,-14-27 1,14 27 0,13-14 0,-27-13 0,0-14 0,0 14 0,0-42 0,0 1 0,0-1 0,0 1-1,0 27 1,-13 0 0,-1 13 0,14 1 0,-14 27 0,14 1 0,-28-29 0,28 29 6,-13-1-6,-1 14 1,14-14 5,-14 14-6,0-14-1,1 1 8,-1 13-7,14-14 0,-28 0 0,15 14 0,-15-27 0,14 13 1,-13 14-3,13 0 9,0-14-7,1 14 1,-1 0-2,0-14 8,0 14-7,-13 0 5,13 0-4,0-14 13,1 1-14,-15 13 7,14-28-8,-13 14 1,-1 1 0,-13-1 1,0-14-3,13 15 3,15 13-1,-15-14 0,1 0 0,13 14-1,0 0 1,-13 0 7,13 0-7</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29498">
    <iact:property name="dataType"/>
    <iact:actionData xml:id="d0">
      <inkml:trace xmlns:inkml="http://www.w3.org/2003/InkML" xml:id="stk0" contextRef="#ctx0" brushRef="#br0">10891 4897 0,'0'-14'391,"-13"-27"-383,-29-1-2,42 15 1,-13 27 0,-1-14-1,14 0 17,-28 14 3,28-27-19,0 13 0,-13 14 0,13-27 0,-42-15-1,29-40 2,-15 13-3,-13 14 3,27 0-2,0 14 1,-27-1 2,14 1-4,13 27 3,14 1-3,-14-1 2,0 14 0,14-14 15,0 0 26,-13 14-42,-1-41 1,-14 0 0,-13 0 1,-14-1-2,14-13 0,-42 14 2,14-28-1,1 14-1,-29-27 1,56 27 0,14 14 0,-15 27 0,42-14 0,-13 28 0,-1 0-1,-14 0 16,15 0-8,-1 0 27,0 0-28,0 0 1,1 0-7,-29 0 6,15-14-6,-1 1 0,15 13 1,-15-14-1,14 0-1,-13 14 1,13 0 1,0 0-2,1 0 8,-1 0-8,0 0 8,0 0-7,1 14 41,-15-14-34,28 14-7,-27-1 0,-28-13 0,-14 28 0,28-14-1,-14 13 2,0-13-2,41 0 1,-14 0 1,15-14-1,-1 13-1,14 15 1,-14-28-1,0 14 1,14-1 1,-13-13-2,-1 14 1,14 0 0,-28 0 1,15-1-2,-1 15 9,0-1-10,14-13 2,-14 27 0,1-41 0,-15 55 1,14-27-1,14-14-1,0 13 2,-13 1 5,-15 13-6,28-14-1,0 1 2,0-14-1,0-1 7,0 1-7,0 0 5,0 0-5,-14 68 0,14-54 1,0 13-1,0-27-1,-13 41 2,13 0-2,0-14 2,0-27-2,0 0 1,0-1 0,0 15-1,0 13 2,0-27 6,0 0-8,0-1 7,0 15-5,0-14 5,0-1-5,0 1 5,0 0-5,0 0 6,0-1-9,0 1 9,0 14-7,0-1 8,0 14-7,0-27 3,0 0-3,0 0 7,0-1-10,0 1 50,0 0-27,0 68-7,0 1-14,27 27 0,-27-41-1,0-42 1,0-13 0,0 14 7,0-15-8,0 1 8,0 0-6,0 0 12,0-1 21,0 1 1,0 14-35,14-1 0,0-13 0,-14 0 0,0-1 7,0 15-7,0-14 6,13-14 21,15 0-19,-14 0 12,-1 13-13,42 29-8,55 26 1,55 15 1,-68 13-1,-29-54-2,-13-1 2,-13 0 1,-1 0-1,0-13 0,-27 13 0,0-27 0,13 0-1,-13-14 1,-14 27-1,14-41 63,-1 14-54,-13-13-8,0-1 0,14 14 0,-14-14 0,0 0-2,14 1 11,-14-1-11,14 14 2,-14-28 1,0 15-1,27 13 0,-27-14 0,28-41-2,13 14 3,-27 13-1,13-13 0,-13 27 7,-14 0-8,14-27 9,192-55-10,-165 54 3,0 42-1,-13-27-1,-14 27 15,13 0-5,-27-14-11,124-68 1,-69 54 2,-27 14-1,-15 14 1,1-13-2,69-84 14,-42 29-12,0 54-3,-41-27 2,14 41 1,0-14 27,-14 0-1,0 0 56,13 1-83,97-153-1,-82 139 1,-14 27 0,-1-28-1,1 15 1,0-15 15,55-41-16,-56 56 1,1-1-1,-14 0 1,14 14 9,-14-14 9,0-13-9,0 13 11,0 0 20,0 1 23</inkml:trace>
    </iact:actionData>
  </iact:action>
  <iact:action type="add" startTime="41112">
    <iact:property name="dataType"/>
    <iact:actionData xml:id="d1">
      <inkml:trace xmlns:inkml="http://www.w3.org/2003/InkML" xml:id="stk1" contextRef="#ctx0" brushRef="#br0">9736 5406 0,'28'-14'798,"-15"14"-694,-13-14-77,14-13-13,0 27-5,-14-14-3,0 0 0,14 14 1,-1-14-1,-13 1 3,14-1-4,14 0 2,-15-13 7,-13 13-7,0 0 8,14 0-9,-14 1 28,0-1-7,14 14 21,0 0 1,-1 0-8,1 0-27,14 0 21,-15 0-22,1 0 8,0 0-7,0 0 13,-1 0-20,1 0 13,14 0-13,-28-14 1,13 14-1,1 0 0,0-28 7,0 28-2,-14-13 3,13 13-1,1 0 13,-14-14 8,14 0-21,13 14-2,-27-14 3,14 1 13,0 13-8,-14-14-6,14-14 1,0 28-2,-14-13 0,13-1 8,1 14-15,-14-14 29,28 0-14,-15 14 0,-13-13 6,14-1-5,0 14-9,0 0 55,-1 0-47,1 0 27,14 0-35,-15 0 17,1 0-24,0 0 20,0-14-4,-1 14-8,1 0-7,-14-27 5,28 27-4,-15 0 6,1 0 7,0 0-9,0 0 10,-1 0-1,1-14 20,0 14-21,13-14 15,-13 14-15,0 0 21,0 0-25,-1 0 24,1 0-20,0 0 29,13 0-21,-13 0 47,-14-14-19,0 1-36</inkml:trace>
    </iact:actionData>
  </iact:action>
  <iact:action type="add" startTime="45312">
    <iact:property name="dataType"/>
    <iact:actionData xml:id="d2">
      <inkml:trace xmlns:inkml="http://www.w3.org/2003/InkML" xml:id="stk2" contextRef="#ctx0" brushRef="#br0">9241 3659 0,'0'27'353,"0"-13"-333,0 0 35,14-14-32,-14 14-11,14-14 10,-14 13-17,13-13 44,-13 14-42,0 0 5,14-14 4,-14 14-3,14 13-6,0-27 7,-14 14-8,0 0 7,27-14-5,-13 0-2,-14 13 3,0 1-3,14-14 1,-1 14-1,-13 0 1,14 13 7,0-13-8,0 0 9,-14-1-8,27-13 0,-27 14 0,14 0-1,0-14 1,-14 14-1,13 13 3,1-13 4,0 0-7,0-14 9,-14 13-9,0 1 8,13-14-7,-13 14 7,28-14-7,-28 14 6,14-14 0,-14 27 8,13-13-7,-13 0 14,0-1-8,14 1 2,0 0 5,-14 0-7,0-1 2,0 15 18,0-14-33,0-1 27,0 1 2,0 0-3,0 0-11,0-1 18,0 15-18,0-14 26,0 0-27,0-1 46,0 1 10,0 0 5,-14-14-60,14 14-9,0 13 36,-14-13-36,1-14 49,13 14-20,-28-14-23,28 13-10,0 1 25,-14 0-21,14 0 29,-13-14-23,13 27-11,-14-27 20,14 14-15,0 0-3,0-1 29,-14-13-25,14 14-8,0 0 8,0 0 0,-14-14 0,14 13 1,0 15-3,0-14 30,-13-1-22,13 1 8,0 0-1,-14-14-13,14 14 0,0-1-1,-28-13 22,28 28-22,0-14 3,-13-14 9,13 13 10,0 1-13,-14-14-10,0 0 17,14 14 5,0 0-27,-14-14 33,14 13-33,0 15 15,-13-28-16,13 14 29,0-1-27,-14-13-2,14 14 42,-28-14-41,28 14 7,0 0 41,0-1-20,-13 15 12,13-14-6,-14-14 0,14 13-33,0 1 20,0 0 26,0 0-33,-14-14 7,14 13 20,-14-13-42,14 14 2,0 14 60,-13-28-40,13 14-8,-14-14 36,14 13-42,0 1 14,0 0 33,0 0-47,-28-14 13,28 13-20,0 15 9,-13-28-4,13 14 29,0-1 14,0 1 49</inkml:trace>
    </iact:actionData>
  </iact:action>
  <iact:action type="add" startTime="50507">
    <iact:property name="dataType"/>
    <iact:actionData xml:id="d3">
      <inkml:trace xmlns:inkml="http://www.w3.org/2003/InkML" xml:id="stk3" contextRef="#ctx0" brushRef="#br0">9764 5378 0,'-14'0'916,"14"14"-895,-28-14-9,15 0-4,13 14-1,-14-14 14,0 0-8,0 0 15,1 0-21,-1 0 7,0 0-6,14 13 5,-27-13-8,13 0 3,0 14 6,0-14 0,1 0 1,-1 0-8,0 0 5,-13 0-5,13 0 21,0 0-14,14 14 34,-14-14 6</inkml:trace>
    </iact:actionData>
  </iact:action>
  <iact:action type="add" startTime="56266">
    <iact:property name="dataType"/>
    <iact:actionData xml:id="d4">
      <inkml:trace xmlns:inkml="http://www.w3.org/2003/InkML" xml:id="stk4" contextRef="#ctx0" brushRef="#br0">9640 4126 0,'14'14'460,"-1"0"-445,15-14-9,-28 14 1,14-14 7,-14 13-6,13 1 11,-13 0 2,14-14 0,0 14 0,-14 13 13,14-27-7,-1 0-19,1 14 19,14-14-13,-28 14 0,13-14 6,1 0-12,0 13 32,-14 1 8,14-14-19,-1 0 39,1 0-48,-14 14-13,0 0 28,28-14-28,-15 0 6,-13 13 49,14-13-48,0 0 1,-14 28 5,14-28-7,-1 0 8,-13 14 7,0 0 0,14-14 34,14 0-14,-28 13-13,0 1-2,13-14-12,1 0 6,-14 14-5,0 0 19,14-14-28,0 0 9,-14 27-15,0-13 6,13-14 8,1 14-1,-14-1 0,28-13 1,-15 14-14,-13 0 8,14-14-2,0 14 8,0 13-1,-1-27-13,-13 14 13,14-14-13,0 14 0,14-1 21,-15-13-13,1 0 19,0 0-15,-14 14 3,14-14-16,-1 0 9,1 0-2,14 0 1,-15 14-1,1-14-6,-14 14 14,14-14-14,0 0 0,-1 0 6,1 0-6,14 0 28,-15 0-29,-13 27 1,14-27 15,0 0-16,-14 14 9,14-14-3,-1 0-5,1 0 28,14 14-22,-15-14 22,-13 13-27,14-13-2,0 0 64,0 14-44,-14 0 10,13-14-17,1 0 3,0 0 12,-14 14-28,27-14 23,-27 13 11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9126">
    <iact:property name="dataType"/>
    <iact:actionData xml:id="d0">
      <inkml:trace xmlns:inkml="http://www.w3.org/2003/InkML" xml:id="stk0" contextRef="#ctx0" brushRef="#br0">15553 10660 0,'0'-14'620,"0"0"-606,42-27 21,-29 0-28,1 27-1,-14 0 1,14 14 6,13-27 22,1-15-27,-28 1-2,27 27 1,-13 14-1,-14-13 10,0-1 17,28-41 29,40-41-56,-40 54 1,-1 15 1,1-14-2,-14 27 3,-1 0 17,-13-13 9,0 13 48,0 0-50,0 0-4,0 1-16,0-1 14,0 0-20,0-13 14,0 13-15,0 0 1,0 0 0,0 1 21,0-1 48,0-27-49,-13 27-18,13 0-4,0-13 2,-14 27 14,14-14-8,-14 14 56,-13 0-41,27-28-20,-14 28 39,0 0-31,0 0 9,1 0-11,-1 0 7,0 0-14,-13 0 13,13 0-13,0-13 20,0 13-20,14-14 1,-13 14 6,13-14-8,-14 0 1,14 0 14,0 1-8,-14 13-6,0 0 49,14-28-29,0 14-20,-27 14 28,27-13-15,0-1-5,0 0 12,0 0-7,14 14 49</inkml:trace>
    </iact:actionData>
  </iact:action>
  <iact:action type="add" startTime="14404">
    <iact:property name="dataType"/>
    <iact:actionData xml:id="d1">
      <inkml:trace xmlns:inkml="http://www.w3.org/2003/InkML" xml:id="stk1" contextRef="#ctx0" brushRef="#br0">9076 8115 0,'0'14'172,"0"13"-166,0 1 2,0 27-2,0 0 3,0-14-5,0 14 3,0-13 0,0-29 0,0 15 1,0-1-2,0-13 2,0 0-2,0 0 1,0 13 0,0 14-2,0 14 4,0-13-3,0 13 1,0 0-1,0 13 1,0-40 1,0 27-3,0-14 2,0-27 0,0 27 0,0-27 1,0 0-1,0 0 7,0-1-8,0 1 8,0 0-6</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12484">
    <iact:property name="dataType"/>
    <iact:actionData xml:id="d0">
      <inkml:trace xmlns:inkml="http://www.w3.org/2003/InkML" xml:id="stk0" contextRef="#ctx0" brushRef="#br0">3108 7084 0,'-14'-14'310,"0"14"-296,0-14-7,-27-13 0,14 13-1,-42 0 1,14-13 0,-41-15 0,-28-13 0,14 42-1,27-15 3,-13-13-3,41 41-1,-14-28 2,42 15 0,-14 13 1,-1-28-1,29 28 0,-1 0 0,0 0-1,0 0 1,1 0 7,-15 0-7,14 0 6,1 0-6,-1 0 8,0 0-9,0 0 7,1 0-5,-15 0 6,14 0-8,1 0 9,-1 0-9,0 0 14,0 14-5,1-14-1,-15 14-2,28-1-4,-14-13-1,1 14 0,-1 0 0,-14-14-1,-13 27 1,27-13 0,-27-14 0,13 14 0,1 0-1,13-14 1,-13 13 0,13-13 1,0 28-2,-27-28 2,27 0-1,0 14-1,1-14 7,-1 13-6,-14 1 1,15-14-1,-1 14 6,0 0-6,0-14 6,1 13-6,13 15 0,-14-28 1,-14 14-1,28-1 0,-13-13 0,-1 14 0,14 0-1,-14-14 0,0 0 1,1 14 7,-1-14-7,14 13 1,-14-13-2,-13 28 1,27-14 0,-14-14 6,0 13-6,14 1 1,0 0 7,-14 0-10,1-1 16,13 1-14,-14-14 6,0 28-5,14-15-2,-27-13 2,27 14-1,-14 0-2,0 0 9,0-1-7,1 1 8,-1 14-9,0-15 8,-13 1-8,13 0 8,0 0-7,14 27 0,0-27 7,0 0-7,0-1 1,0 1-2,0 0 1,0 0-1,0 13 1,0-13 1,0 0-2,0-1 1,0 1 7,0 0-7,0 0 0,0-1 0,0 15 0,0-14 0,28 13 6,-28-13-5,0 13-3,13-13 2,-13 0 0,14 0 0,-14-1 1,14 1-1,-14 0-1,14-14 2,-14 14-2,13 13 1,1-13-1,-14 0 2,28-14-2,-15 13 1,1 1 0,0-14 0,-14 14 1,14 0-1,-1-14-2,1 27 3,14-13-1,-15-14 0,1 14 0,0-1 0,0-13 0,-1 14 0,1-14-1,0 14 1,13-14 0,-13 0-1,0 0 1,0 0 0,-1 0 0,1 0 7,0 0-7,13 0 0,-13-14-1,14 0 8,-15 1-7,1 13 1,-14-28-1,41 14-1,-27 14 2,0-13-2,0-1 0,13 14 1,1-14 1,-15 0-2,29 14 2,-15 0-2,14 0 1,-13 0 1,-14 0-3,27 0 2,-13 0 0,13-27 1,0 27-2,-13 0 1,13-14 0,0 14 0,14 0 1,0 0-2,-14 0 0,-13 0 1,13 0 0,-13 0 0,13 0 0,-14 0 1,1 0-1,-14 0 0,13 0-2,-13 0 10,0 0-9,13 0 9,-13 0-8,0 0 6,-1 0 0,1 0 2,0 0-9,27 0 8,-27 0 0,0 0-8,-1-14 15,1 1-7,-14-15 0,14 14-8,0 1 8,-14-1-7,0 0 0,0 0 1,27 14-2,-27-13 1,14-15 0,0 14 7,-14 1-8,13 13 1,-13-14 8,0 0-2,14 14 0,-14-14-6,14 1 1,-14-15 19,14 14-12,13 14-3,-27-13-5,14-1 0,0 14 0,-1 0 7,1 0-6,-14-14 102,0 0-103,0 1 56</inkml:trace>
    </iact:actionData>
  </iact:action>
  <iact:action type="add" startTime="16966">
    <iact:property name="dataType"/>
    <iact:actionData xml:id="d1">
      <inkml:trace xmlns:inkml="http://www.w3.org/2003/InkML" xml:id="stk1" contextRef="#ctx0" brushRef="#br0">5514 6671 0,'-13'0'310,"-1"0"-302,-14 0-2,-13 0 1,-14 0 1,0 0-3,-14 0 3,14 0-1,0 0-1,-14 0 1,14 0 0,0 0 1,0 0-2,-13 0 2,40 0-2,-13 0 0,13 0 2,1 14-2,13-14 2,0 0-2,1 0 2,-1 0 5,0 14-5,0-14 5,-13 0-7,27 13 1,0 1 7,0 14 20,-14-28-26,14 13 6,0 1 12,0 0-11,-14-14-9,14 14 16,0-1-16,0 1 15,0 14-14,0-15 13,0 1-13,0 0 6,0 0 1,0-1 1,0 1-9,0 0 21,0 13-20,0-13 7,0 0 0,0 0 7,0-1-15,0 1 22,0 0-20,14-14 5,-14 27 9,28-27-17,-15 14 10,1-14-1,0 14-7,0-14 5,-1 14-5,1-14 7,14 13-6,-15 1 5,1-14-6,0 14 7,0-14-8,-14 27 1,13-27 1,1 0-2,-14 14 1,14 0 8,13-14-10,-13 14 16,0-14-7,-14 13 0,14-13 0,-1 0-8,1 0 16,0 0-1,13 0 13,-13 0-21,0 0 56,0 0-61,-1 0 25,1 0-26,0 0 34,13 0-33,-13-13 18,0 13-19,-14-14 21,14 0-14,-1 14-7,1 0 20,0-27-20,-14 13 7,28 14-6,-15 0-2,1 0 14,0 0-12,0-14 6,-1 0-8,29 14 8,-29-13-8,1 13 2,0-14-2,0 14 1,27-28 0,-27 28 0,13-13 1,-13 13-2,27 0 2,-27 0-3,0-14 2,27 14 0,-27 0 9,-1 0-11,-13-14 2,14 14 0,0 0 0,0 0 6,-1-14 2,-13 1-9,28-1 16,-28-14-17,14 28 10,-14-13 6,13-1-8,-13 0 7,0 0-13,14 1 7,-14-1 0,0-14 0,0 15-8</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7926">
    <iact:property name="dataType"/>
    <iact:actionData xml:id="d0">
      <inkml:trace xmlns:inkml="http://www.w3.org/2003/InkML" xml:id="stk0" contextRef="#ctx0" brushRef="#br0">17025 6767 0,'-14'-13'276,"0"13"-270,0 0 9,1 0-8,-1 0 5,-14 13-4,1 1-1,-97 41 1,-27 0-3,-42 0 3,28 0-2,14-14 2,27 14-1,1 0-1,26-13 0,15-1 2,-14 0-2,-1 14 1,42-41 0,0 13 1,14-13-2,27 0 0,1-14 2,13 14-2,-28 13 2,14-27-2,14 14 1,0 0 1,0 0-2,0-1 2,0 15-2,0 54 0,28 15 1,-1 95 0,1-109 0,-1 68 1,1-27-1,-14-42-1,13 1 1,-13-1-1,13 70 2,28 13-1,-27-42-1,-14-12 1,41-15 0,-55-69 1,0 1-2,0-14 1,0-1 0,13-13 0,1 14 0,-14 0-1,14-14 9,0 0-9,-1 0 8,1 0-8,14 0 8,-15 0-7,1 0 7,14 0-7,40 41 0,15-13 1,-1-15-3,1-13 2,-28 0 0,14 0 0,13 0 1,1 0-2,-1 0 1,1 0 0,-56 0 0,28 0-1,-14 0 1,14 0 0,-13 0 0,-15 0 0,14 0 0,-27 0 0,0 0 1,0 0 4,13 0 2,-13 0 0,41 0-7,28 0 1,27 0-2,-55 0 2,0 0-3,0 0 3,-14 0-1,-14 0-1,15-27 2,-1 27-2,-14-14 1,1 0 0,-14 14 0,13-13-1,-27-1 1,14 14 1,13-41-1,-27 27-1,14 0 1,14-27 0,-1 0 0,14-14 0,-27 0-1,27 13 1,1-27 0,-1 28 0,0 14 0,14-15 1,14 1-2,-42 14 1,15-15-1,-1 1 1,0 27 0,0-27 0,-27 14 1,0-15-1,27 1-1,-13 0 2,-15 0-2,1 13 2,14-41-2,-28 42 0,0-28 1,0-14 1,0 14-1,0-28-1,0 42 2,0 14-2,0-15 1,0 29 0,0-1 0,0-14-1,-28 28 1,28-27 0,-14 27 0,1-14 0,-1 14 7,0-14-8,0 1 1,1 13 0,-29-42 0,-13 1 0,-41-41 1,-41-28-2,40 13 1,1 28 0,0-13-1,0 13 2,41 14-2,-42 0 1,29 14 0,13 0 0,13 41 0,15-14 0,-1 14 6,15 0-6,-1 0 7,0 0-6,14 14-2,-14-1 1,1-13 0,13 14-1,0 14 2,0-15 5,0 1-6,0 0 7,0 0 1</inkml:trace>
    </iact:actionData>
  </iact:action>
  <iact:action type="add" startTime="16902">
    <iact:property name="dataType"/>
    <iact:actionData xml:id="d1">
      <inkml:trace xmlns:inkml="http://www.w3.org/2003/InkML" xml:id="stk1" contextRef="#ctx0" brushRef="#br0">20380 4787 0,'0'-28'558,"0"14"-524,0 1-27,0-1 7,0 0-6,-27 0-1,27-27-1,0 14 1,-14 13-1,14 0 1,-14-27 1,14 27 6,0 0-8,0 1 1,0-15 0,0 14 42,-14 14-43,14-13 8,-13-1 0,13 0-8,0 0 8,-14 1-7,14-15 0,0 14 0,-14 0 1,14 1 18,-27 13-18,27-14 6,-14 0-8,14 0 1,-28-41-1,-13-13 1,0 13 1,0-14-2,-1 14 1,15 14 0,13 27 0,-13 0 1,-1-27-2,14 41 0,-13-14 1,27 0 0,-28 14 0,15 0 0,-1 0 7,0 0-7,0 0 20,1 0-20,-1 0 15,0 0-16,-13 0 14,13 0-13,0 0 14,0 0-14,14 14 0,-13-14 20,13 14-20,-14 0 0,0-14 15,14 13-16,-27-13 0,13 14 1,0 0 8,0 13-9,-13-13 8,-1 0-7,15-14 0,-1 14-1,0-1 1,0-13 0,1 14 0,-1 14 7,-14-28-7,28 13 0,-13 1 0,-1-14-1,0 14 9,0 0-9,1-14 8,13 13 1,-14-13-10,14 14 2,0 14 7,0-15-6,-28-13-2,15 0 1,13 14 1,0 0-2,-14-14 1,0 14-1,14-1 2,-14-13-1,14 14-1,0 0 1,-13-14 0,13 27 0,0-13 8,0 0 4,0 0-12,0-1 7,0 1 0,0 0 0,0 14-8,-14-28 1,-14 13 0,28 1 1,-13 14-1,-1 13-1,14-27 2,-14 27-3,-13-14 2,27 1 0,0-14 0,0 13 1,0-13-2,-14 0 1,14 27 0,0-27 0,0-1 0,0 1 7,0 0-8,0 13 8,0-13-7,0 0 20,0 0-6,0-1 0,0 1-13,14-14-2,13 41 1,14 14-1,1 14 1,-29 14 0,15-42 0,-14-13 1,-1 13-2,1-27 1,14 27-1,-1-27 2,1 27-1,-15-27-1,1-1 1,0 1 8,-14 0-9,14 0 8,-1-14-8,15 0 16,-14 0-15,-1 0 13,1 0-14,14 0 2,68 27-2,-41-27 2,27 0-2,-27 14 1,0-14 0,14 0 0,-14 0 1,0 0-3,14 0 2,-42 0 0,-13 0 0,0 0 2,27 0-4,0-14 9,-27 0-7,14-27 0,13 27-1,0-54 2,1 40-2,-29-13 1,29 0 0,-42-15 0,41 15 1,-27 0-2,-1 27 1,-13 0-1,0 1 1</inkml:trace>
    </iact:actionData>
  </iact:action>
  <iact:action type="add" startTime="56297">
    <iact:property name="dataType"/>
    <iact:actionData xml:id="d2">
      <inkml:trace xmlns:inkml="http://www.w3.org/2003/InkML" xml:id="stk2" contextRef="#ctx0" brushRef="#br0">9640 10729 0,'-14'0'323,"0"0"-310,1 0-4,-1 0 3,0 0-5,14 13 0,-41 1 1,-42 14-1,1-15 0,-69 15-2,54-1 3,42-27-1,0 14-1,14 0 2,14-14-2,-15 27 1,1-13 0,27 0 7,1 0-8,-1 13 8,14-13-7,-28-14 0,28 14 0,0-1-1,0 15 8,0-1 0,0-13-6,0 14-2,0 13 1,14 42 0,-14 68-1,28-69 1,-28 28 0,13-55 0,15 69 0,-28 27 0,27 1 0,-13-1 0,-14 28 1,28-55-2,-1-42 0,-27-41 1,14 1 0,-14-29 1,0 1-2,14-14 1,-14 14 0,13 0 1,1-14-3,27 13 2,1-13 0,-15 0 0,138 0 0,28 28 0,-111-28 0,1 0 0,27 0 0,-28 0-1,1 0 1,109-28 0,1-27 1,-1-27-2,-54-1 1,-14 15 0,-1-15 0,56-96 0,-14 42-1,41-28 1,28-14 0,-69 55 0,-55 28 0,0-69 1,-13 41-1,-56 55 0,0 14-1,0 14 0,-41 27 1,0 0 0,0-13 0,-13 41 48,13-1-48,0 1 14,-14-14-7,14-14 537,14-13-544,13-1 0,344-247 0,-302 234 1,-28 14-3,166-97 2,-152 96 0,13-27 0,29-14 1,-70 28-2,69 0 0,-54 0 1,13-1 1,-14 1-1,0 41-1,-27-14 2,13-13-2,-13 13 0,27 0 1,1 1 0,13-29 1,-14 1-2,14 0 1,14 0 0,-28-1 0,14 1 0,14-28-1,-28 14 1,14 14 0,14-28 0,-28 14 0,0 14 0,1-14 1,-1-14-2,-41 14 1,14-14-1,13 42 1,-13-42 1,0 14-2,-14 14 1,0-42 0,0 56 0,0-42 0,-14 41 0,14-13-1,-28 27 1,15 1 0,13-1 0,-14 14 1,0 0-1,0 0-1,1 0 1,-1-14 1,0-13-3,-27 27 3,0-14-2,13 0 1,-68-27 0,41 0 0,-14-1 0,-13-13 0,13 14 0,14 0 0,-28 0-1,-13 27 1,41-14 0,0 28 1,-14-13-2,42-15 1,-15 28 1,29 0-2,-29 0 1,29 0 8,-1 0-10,0 28 9,0-28-6,14 13-1,-13 1-1,-1-14 0,14 14 1,-14 0 0,-13-1 7,27 1-7,-14-14 0,0 28 0,14-15 0,-27 1-1,-1 0 1,14 0 0,-13-1 0,13 15 0,0-14 0,-13-1 1,13 1-2,-13 27 1,-15-13 6,1 13-5,27 0-2,-13 1 1,-14-1 0,-1 14 0,29 0 0,-1-14 0,-27 1 0,13 13-1,14 13 1,-13-26 0,13-15 0,14 14 0,-14 1 0,1-29 0,13 1-1,-28-14 1,14 14 0,14 0 0,0-1 7,0 1-7,0 14 7,0-15-7,0 15-1,0 13 1,0-13 0,0 40 0,0-13 0,0 28 0,0-28 0,0 0 0,0 14 0,0-42-1,0 28 1,0-13 0,14-1 0,0-14 0,-14 1 0,14-1 0,13 15 0,14-1-1,-13 0 1,13-13 0,28 13 0,-14-14 0,27-13 0,15 41 0,-70-55 0,42 0-1,-14 14 1,-14-14 0,-13 0 1,13 0-1,-14 0-1,15 0 1,-1-28 0,-14 15 1,15-1-3,26-27 2,-13-28 0,14 0 0,69-55 0,-1-82 0,-54 41 0,27 0 0,-55 14 0,-28 54-1,-13 15 1,-14 54 0,28-68 0,-28 69 0,-14-28 0,14 13 0,-14 28 0,0-27 0,-27 41-1,27-14 1,1 1 0,-15 13 0,1 0 0,-1 0 1,-27 0-2,-27 0 1,-28 0 0,0 0-1,27 0 2,-27 0-2,-41 0 1,-42 0 0,42 0 0,13 0 0,42 13 0,-14-13 0,55 14-1,-27-14 1,13 28 0,14-15 0,-28 29 1,42-15-2,-28-13 1,42 0 0,-14 13 0,27-13-1,14 0 1,-14-14 0,0 14 0,14-1 0,-27 1 0,27 14 0,0-1 0,0 28 0,14 55-1,13 55 1,1 14 0,27-14 1,-28-14-2,14-54 1,1-15 0,13 42 0,13 13 0,-13 15-1,-13-83 1,-1 13 0,0-13 0,0-14 0,-13-14 0,13 0 1,-13-27-2,40 14 1,-40-28-1,13 0 1,14 0 1,-14-14-2,1 0 1,-15-13 0,42-15 0,-28-13 0,42-13 0,-1-29 0,-13 1-1,0 0 1,-1-1 0,-13 15 0,-13-83 0,-15-28 0,1 15 0,-1 12 0,-27 29-1,0 13 2,0 42-2,0 27 1,-27-14 0,13 41 0,-14-40 0,15 40 0,-1 1 1,0-1-3,-27 28 2,41-14 0,-28 14 0,15 0 0,-15 0 0,1 0 0,-15 0 0,15 0 0,-14 0-1,-14 0 1,0 0 1,-28 0-2,14 28 1,-13-28 1,27 0-2,-28 0 2,42 14-2,-14-14 0,14 0 1,13 0 0,-13 13 1,0 15-2,27-28 1,-13 14 0,13-1-1,-14-13 2,15 14-2,-1 14 1,0-28 7,0 13-7,1 1 8,-1-14-10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14408">
    <iact:property name="dataType"/>
    <iact:actionData xml:id="d0">
      <inkml:trace xmlns:inkml="http://www.w3.org/2003/InkML" xml:id="stk0" contextRef="#ctx0" brushRef="#br0">19363 1829 0,'-14'0'441,"0"0"-436,0 0 9,1 0-7,-1 0 8,0 0-9,-13 0 21,13 0-6,0 0 7,0 0-8,1 0-5,-1 0-10,0 0 10,0 0-9,-13 0 8,13 0-7,-13 0 0,-15 0-1,15 0 1,-14 0 1,27 0-1,0 0-2,-27 0 2,13 0 0,15 0 1,-1 0-2,-14 0 2,15 0-1,-1 0 6,0 0-7,0 0 9,1 0-8,-1 0 6,0 0-5,-13 0 6,13 0-8,0 0 7,0 0-6,0 0 8,1 0-8,-1 0 5,-14 0 3,15 0 12,-1 0-20,0 0 8,0 0-3,1 0-5,-1 0 8,-14 0-8,15 0 6,-1 0-6,0 0 6,0 0-5,1 0 5,-1 0-6,-14 0 7,15 0-8,-1 0 8,0 0 0,0 0 48,1 0-40,-1 0-2,0 0-13,-13 0 7,13 0-7,0 0 7,0 0-8,1 0 8,-1 0-7,0 0 7,-13 0-7,13 0 7,0 0-8,-13 0 1,-15 0 7,15 0 1,-1 0-2,15 0-7,-1 0 8,0 0-7,0 0 7,1 0-7,-1 0 0,0 0 0,-13 0-2,13 0 3,0 0-1,0 0 0,-13 0 8,-1 0-2,15 0-7,-1 0 8,0 0-8,0 0 8,1 0-7,-1 0 7,-14 0-6,15 0 4,-1 0-5,0 0 8,0 0-8,1 0 6,-1 0-6,-14 0 35,15 0-28,-1 0 5,0 0-12,0 0 8,1 0-9,13 14 1,-14-14 0,0 0 0,-13 0-1,13 14 1,-14-14 1,15 0-1,-29 0-1,29 0 2,-15 0-1,14 0-1,-13 14 0,-1-14 1,15 13 0,-1-13 1,0 0-2,-13 0 1,13 0 7,0 0-7,0 0 8,1 0-10,-1 0 9,0 0 1,14 14 11,-27-14-4,13 0-16,0 0 15,0 28-7,0-28-1,1 0-6,-1 0 7,0 13-7,-13-13 6,13 0-5,0 0-1,0 0 0,1 14 0,-1-14-1,0 0 1,-13 0 0,13 0 0,0 0-1,0 0 9,1 0-9,-1 0 8,0 0-6,-13 0 4,13 0-4,0 0 12,14 14-12,-14-14 26,1 0 49,-1 0-69,0 14-2,-13-14-5,13 0 7,0 0-6,0 0 6,1 0-8,-1 0 8,0 0-8,0 0 8,-13 0-7,13 0 15,0 0 19,1 0-1,-1 0-18,0 0 25,0 0-11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2648">
    <iact:property name="dataType"/>
    <iact:actionData xml:id="d0">
      <inkml:trace xmlns:inkml="http://www.w3.org/2003/InkML" xml:id="stk0" contextRef="#ctx0" brushRef="#br0">8292 9491 0,'0'27'207,"28"14"-200,-15 1-1,29-15 1,-29 14 0,15 15 0,13 12 0,0-26 0,-13-1 0,13 0 0,28 0 0,-14 1-1,-14-15 1,1 1 0,-1 13 0,-14-27 0,15-1 0,-29-13 0,1 0 0,14 0 7,-15 0-8,1 0 8,0 0-7,0 0 20,27 0-20,41-13 0,-27 13 0,0 0 0,14 0 0,-41 0 1,27 0-2,-14 0 1,-14 0-1,15 0 1,-1 0 0,-14 0 0,-13 0 7,0-28 34,27 14-41,0 1 0,42-15 0,-42 14 0,42-27 0,-56 41-1,14-27 2,1 13-2,-1 0 1,-14-13 0,1 13 0,-14 0 1,-1-27-2,1 27 1,-14 0-1,0-13 1,0-14 0,0 13 0,0-13 1,0-14-2,0 0 1,0-14 0,0-14 0,0 28 0,-27-13-1,27 13 1,-14 13 0,0 29 0,14-1 0,0 0 0,0 0 0,0 1 20,0-1-6,0 0-14,0-41 0,-27-14 0,13 14-1,14 14 1,0 27 7,-14 14-7,-13 0 0,13-14 7,0 14-8,0 0 8,1 0-7,-1 0 8,-27-13-9,-14-15 1,-14-13 1,-41 41-2,27-14 0,28 14 1,-27 0 0,-1 0 0,28 0 0,-13 0 0,-15 0 0,28 0 0,0 0-1,14 28 1,0-15 0,-14-13 1,13 14-3,15 14 3,-1-28-1,1 13 0,13 1 0,0-14-1,14 14 1,-27 0 0,13-14 0,14 27 0,-14-13 0,14 0 7,0-1-8,0 1 8,0 0-7,-13-14 0,13 14 0,0 0 0,-14 27 0,-14 0 0,28-13 0,0 13-1,-13 14 1,-1 14 0,14-14 0,0 0 1,0-14-2,0 14 1,-28-41 0,28 27-1,0-14 2,0 15-2,0 13 1,0-14 0,0-13 0,0 27 0,0-14 0,0-14 0,0 1-1,0-14 1,0 13 0,0 14 0,14-13 0,-14 13 0,0-27 0,14 27 0,0-13 0,-14 13-1,27-27 1,-13-1 0,13 29 0,15-1 0,-1-14 0,0 15 0,0-1 0,-13 0-1,41 0 1,-14 1 0,-14-1 0,28 0 0,-14 1 0,13-29 0,-13 15 0,-13 13 0,13-41-1,-14 14 1,14-14 0,0 0 0,27 0 0,1 0 0,-42 0 0,14 0 1,14-28-3,-28 15 2,14-15 0,-14 14 0,1-27 1,-15 0-2,14 0 2,28-15-2,-28-40 1,28 0 0,-14 13-1,-13-40 2,-15 81-2,14-26 1,-27 13 0,0 41 0,0-27 0,13 13 0,-27-13-1,0 27 1,0 0 0,0-41 7,-14 0-7,1-41 0,-15 13 0,14 1 0,-41-42 0,0 0 0,14 56-1,-14 13 1,14-14 0,27 55 0,-27 0 0,27 0 0,0 14 0,0 0 6,1 0-6,-1 0 8,-14 0-9,15 0 8,-1 0-7,14 14 41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63306">
    <iact:property name="dataType"/>
    <iact:actionData xml:id="d0">
      <inkml:trace xmlns:inkml="http://www.w3.org/2003/InkML" xml:id="stk0" contextRef="#ctx0" brushRef="#br0">8952 8927 0,'14'0'263,"27"0"-255,14 0-3,-13 0 2,-1-28 0,-14 28 0,15-14 1,-1 1-3,-14 13 2,15 0 0,-15-28 0,14 14 1,1 14-2,-15-27 2,14 13-2,-27 14 0,27-14 1,1-13 0,-15 13 0,-13 0 0,13 1 0,1-1 0,-14-14 0,-1 15 0,29 13 0,-1-14-1,-27 0 1,-1 14 1,1-14-2,0 1 1,0 13 0,-1-28 0,29 28 0,-29-14 0,1 14-1,27-13 1,-27-1 0,0 14 0,0 0 1,-1-14-2,-13 0 1,14 14 0,0-27 0,-14 13 6,14 14-6,-14-27 0,0 13 0,0 0 0,0-13 0,0 13 0,0 0-1,0 0 1,0 1 0,27-29-1,-27 29 2,0-1-1,14-14 0,-14-13 1,14 27-2,-14 0 0,0-27 1,13 27 0,1 1 0,-14-15 0,0-13 0,0 27 0,28-13 0,-28-15 0,13 29-1,-13-29 1,0 15 0,0-14 1,0 27-2,0 0 1,0-13 0,0-15 0,0 29 0,0-1-1,0-27 1,0 27 0,0 0 0,0 0 0,0 1 0,-13-1 0,13-14 0,-28 28-1,14-13 1,1-1 0,-1 14 0,14-14 0,-14 0 0,0 14 0,14-13 0,-13-1 0,-15 14-1,14-14 1,1-13 0,-15 27 0,1-28 1,13 28-2,-14-41 1,-13 27 0,-14-14 0,14 15-1,0-1 2,-1-14-2,15 15 1,-14-15 0,-1 14 0,29 1 0,-29-1 0,15-14-1,-14 15 1,27-1 0,-27 0 0,13 14 0,14-27 0,-27 13 0,14 14 0,-15-14-1,1-13 1,14 27 0,-42-14 0,28 0 0,13 14 0,-13-27 0,0 13 0,13 14 0,-13 0-1,27-14 1,-13 14 0,-15 0 0,29 0 0,-1 0 0,-14 0 0,-13 0 7,27 0 0,1 0-8,-29 0 8,15 0 1,-14 0-3,13 0 2,1 0-6,13 0-2,-14 0 1,-13 0 0,13 14-1,-13 13 2,0-27-2,-14 14 1,14 14 0,13-28-1,-13 13 2,0 1-1,27-14 0,-27 28 0,27-15 0,0-13 0,0 14-1,1 0 1,-1 0 8,0-1-9,-13 1 8,13 14-7,0-28 6,0 13-6,1 1 7,-1-14-7,0 14 7,0 0-7,-13-14 6,13 13-6,14 1 1,-14-14-2,1 14 1,13 13 0,-14-27 0,0 14 0,0 0 0,-27-14-1,0 14 1,13 13 0,15-13 0,-29 0 0,1 27 0,27-27-1,1 0 2,-29 27-2,29-27 1,-1-1 0,0-13 0,0 14 0,1 0 0,-15 27 0,28-27 0,-14 0 0,1 27 0,-1-14 6,0-13-6,14 14 0,-27-1 0,13-13 0,14 0 0,-14-1 0,0 15 0,14-14-1,-13-1 1,-1 1 0,14 0 0,-28 0 0,15-1 0,13 15 0,0-14 1,0 13 4,0-13-5,-14 0 0,14 27 7,-14-27-8,14-1 2,0 15-1,0-1 6,0-13-6,0 0 0,0 0 0,0 0 7,0-1-7,0 1 0,0 14-1,0-15 8,0 1 0,0 0-7,0 0 0,0-1 0,14 29 7,-14-29-1,0 1-6,27 0 0,-13 0 0,-14-1 7,14 15-7,0-14-1,-14-1 1,13 1 0,1 0 0,-14 0 0,41 13 0,-41-13 0,28 0 0,-14-1 0,13 1 0,1 0-1,-15 13 1,1-27 0,27 28 0,1-1 0,-29-13 0,1-14 0,14 14 0,13 0-2,-27-1 3,-1 15-1,29-28 1,-29 14-2,1-1 1,14-13 0,-1 14 0,-13 0 1,0-14-3,-1 14 2,29 13 0,-29-27 0,1 14 0,14 0 0,13-14 0,0 13 0,-13 15-1,13-14 1,14 0 0,14 13 1,13-13-2,14 41 1,-41-41 0,0 13 0,-13 14 0,-1-27 0,0 0-1,-13 13 1,13-13-1,0 0 2,1 13-1,-15-27 0,14 14 0,-27 0 0,14-14 0,13 27-1,-27-13 1,27-14 0,-14 0 0,-13 14 0,14-14 0,-1 0 0,-13 0 0,0 0 0,-1 0-1,15 0 1,-14 0 7,-1 0-7,1 0 6,0 0-5,0 0 12,-1 0-13,15 0 48,-14 0-27,-1 0-1,1 0-20,0 0 21,0-14-20,-14-13 11</inkml:trace>
    </iact:actionData>
  </iact:action>
  <iact:action type="add" startTime="80092">
    <iact:property name="dataType"/>
    <iact:actionData xml:id="d1">
      <inkml:trace xmlns:inkml="http://www.w3.org/2003/InkML" xml:id="stk1" contextRef="#ctx0" brushRef="#br0">17094 5406 0,'-42'0'345,"-40"0"-339,-1 0 1,1 0 1,-28 0-2,27 0 1,-27 0 0,55 0 1,-55 0-1,55 0-1,-27 0 1,13 0-1,14 0 1,27 0 0,-13 0 0,27 13 1,1-13-2,-29 14 1,29 14-1,-1-28 1,-27 13 0,27 1 0,-14-14 0,-13 14 0,0 13 0,13-27 0,-13 14 0,-14 14-1,14-28 1,0 13 0,13 1 0,-13-14 0,0 28 1,13-15-2,-13-13 1,0 14 0,13-14-1,-13 28 1,-1-28 0,15 13 0,-14 1 0,-1-14 0,15 28 0,-14-15 0,-1-13-1,15 28 1,-14-14 0,-1-14 0,-13 13 1,0-13-2,-13 0 1,13 28 0,0-28 0,-14 14-1,14-14 1,0 27 0,14-13 0,-1-14 0,15 0 0,-14 0 0,27 14 0,-14-14 0,15 0-1,-29 27 1,29-27 0,-1 0 0,-27 0 0,27 0 0,-14 0 0,15 0 0,-29 0 0,15 0-1,-14 0 1,27 0 1,0 0-2,-27 0 0,13 0 2,15 0-1,-29 0 0,15 0 0,-42 0-1,42 0 1,-29 0 0,15 0 0,-14 0 0,14 0 0,13 0 0,-13 14 0,-14-14 0,14 0-1,0 14 2,13-14-2,-13 0 1,13 0 0,-13 0 0,14 0 0,-15 0 0,29 0 0,-29 0-1,29 14 1,-1-14 0,-14 0 0,15 0 0,-1 0 0,-14 0-1,15 0 2,-15 0-1,-13 0-1,13 0 1,-13 0-1,14 0 2,-15 0-1,1 0 0,14 0 0,-42 0 0,41 0-1,-27-14 1,14-14 0,-14 28 0,14-13 0,0-1 0,-1 14 0,15-28 0,-14 14 0,27 14 0,0 0-2,-27 0 2,27-13 1,-13-15-1,-15 28 0,1-14 0,14 14 0,-42-41 0,41 27-1,-13-13 1,-28-14 0,42 27 0,-15 0 0,1-27 0,-14 0 1,14-1-2,-28 1 1,14 14-1,14-1 1,-14-13 0,-14 13 0,28 15 0,13-15 0,15 14 0,-15 1 0,1-1 0,13 0-1,0 0 1,-13-13 0,13-1 0,-27-13-1,27 0 2,0 13-1,-27-13 0,27 27-1,-13-27 1,-1 0 0,1 27 0,-1-14 0,-13-13 0,27 0 0,-27 0 0,13-1-1,1 15 3,-14-14-4,-1-28 2,1 14 0,0-14 0,0 14 0,-28-41 0,28 13 0,-1 14 0,1 14-1,0-13 1,-1 26 0,29 29 0,-15-1 0,14-14 1,1 28-2,-1 0 8,14-27-8,14 27 1097,-1 0-1097,1 0 1,14 0 2</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0-04-06T08:12:56.892"/>
    </inkml:context>
    <inkml:brush xml:id="br0">
      <inkml:brushProperty name="width" value="0.05292" units="cm"/>
      <inkml:brushProperty name="height" value="0.05292" units="cm"/>
      <inkml:brushProperty name="color" value="#FF0000"/>
    </inkml:brush>
  </inkml:definitions>
  <iact:action type="add" startTime="2413">
    <iact:property name="dataType"/>
    <iact:actionData xml:id="d0">
      <inkml:trace xmlns:inkml="http://www.w3.org/2003/InkML" xml:id="stk0" contextRef="#ctx0" brushRef="#br0">6834 3164 0,'-41'0'296,"-28"0"-289,56 0 0,-1 0 0,0 0 1,0 0-3,1 0 9,-1 0-8,14 13 8,-28-13 0,28 14 7,0 0-8,-13-14 8,13 27-13,0-13-2,0 0 8,0 0 6,-14-14-13,0 13 13,14 1-13,-14 0 35,1 13-36,-42-13 1,-14 0 0,14 13 0,0-13 0,-14 14 0,14-28 1,14 13-2,13 1 1,-13-14 0,27 0 7,1 0-8,-1 0 8,-14 0-7,15 0 7,-1 0 21,0 0-8,0 0-20,1 0-1,-1 0 1,-27 0 0,27 0 7,0 0-7,0 0 8,1 0-10,13-14 78,-14 14-54,-14 0 45,1 0-60,-14 14-7,-14 0 0,0-14 0,13 14 1,-26 13-1,40-27-1,-13 14 0,27 0 1,-13-14 0,27 13 1,-28 15-1,14-28 0,1 0 7,13 14 12,0 0-12,0-1 20,0 1-13,0 0 0,-14 0-14,0 13 6,0-13-6,-27 13 0,27 15 0,-13-1 0,-1 0 0,1-27 8,13 0-10,0-1 9,0-13-6,1 0 60,13 14 15,0 0-56,0 0-13,0 13 0,0-13-7,13-14 6,1 0-5,-14 14-2,14-1 1,14-13 0,-15 0 7,1 14-8,0-14 2,0 14-1,-1-14-1,1 0 1,14 0 0,-15 0 1,15 0-2,-14 14 1,-1-14 1,15 0-3,-14 0 2,13 0 0,-13 27 0,0-27 0,13 0 7,-13 0-7,0 0 1,-1 0-3,15 0 9,-14 0-7,41 14 0,-14 0 0,0 13 0,0-13 0,-13-14-1,-14 14 1,-1-1 0,29-13 0,-29 14 0,1 0 0,0-14 7,0 0 0,13 0 20,-13 0-20,0 0 6,-1-14-13,42 14 15,110-41-16,-82 41 2,13-28-2,-41 15 0,0 13 1,-14 0 0,-13 0 1,13 0-2,-13 0 1,-1 0 0,-13 0 0,13 0 0,-13 0-1,0 0 1,13 0 48,-13 0-40,14 0-9,54 0 1,56 0 0,-14 0 0,-69 0 0,13 27-1,-13-27 2,-41 0-2,14 0 1,-1 0 0,1 0 0,-15 0 14,-13-14 255,0-13-269,-13 13 0,13 0-1,-14 1 3,14-1-5,-28-27 3,15 13 1,13-41-1,-14 14 1,-14 14-3,28 27 4,-13 1-4,-1-1 2,14 0 0,0 0 7,-14-13-8,14 13 1,-14 0 0,14-13 0,0 13 0,0-13-1,-13 27 1,-15-28 0,28 14 0,-14 0 0,1-13 0,13-1 0,-14 15 0,0-1 0,14 0 6,-14 14 1,-13-14 0,13-13 13,0 27-13,1-14 8,-1 14-16,0 0 8,0-14-8,14 1 1,-27-1 0,13 0 0,-13-27 0,-15 0 0,1-1 0,0 15 0,-1-14 1,29-1-3,-1 29 2,-27-1 0,27-14 0,0 15 1,0 13-2,1 0 1,-1 0 7,0 0-8,-13 0 15,13 0 0,0 0 20,0 0-13</inkml:trace>
    </iact:actionData>
  </iact:action>
  <iact:action type="add" startTime="8707">
    <iact:property name="dataType"/>
    <iact:actionData xml:id="d1">
      <inkml:trace xmlns:inkml="http://www.w3.org/2003/InkML" xml:id="stk1" contextRef="#ctx0" brushRef="#br0">4703 4718 0,'0'14'626,"0"-1"-592,0 1-13,0 0-8,0 0-6,0 13 7,0-13-7,0 0 7,0-1-6,0 1-2,0 0 0,0 0 1,14 13 0,-14 1 1,0 13-2,27-14 1,-13 15 0,-14-1 0,0-14 0,0 15-1,0-28 1,0-1 0,0 1 7,0 0-7,0 0 7,0 13-8,0 1 8,0-15 0,0 1-7,0 27 0,0-27 0,0 0 0,0 13-1,0-13 1,0 14 0,0-15 7,0 1-7,0 0 7,0 0-8,0-1 8,0 1-7,0 14 8,0-15-9,0 1 35,0 0-20,0 0 13,0-1-19,0 1-9,0 14 8,0-15-7,0 1 6,0 0-6,0 0 7,0-1-7,0 29 8,0-29-3,0 1-5,0 0 7,0 0-7,0-1 7,0 1-7,0 14 6,0-14-7,0-1 9,0 1-8,0 0 9,0 0-11,0-1 8,0 15-6,0-14 14,0-1-14,0 1 7,0 0-8,0 0 8,0-1-7,-14-13 0,14 28 0,0-14 0,0-1 0,0 1 0,0 14-1,0-1 10,0-13-11,0 0 9,0-1-7,0 1 6,0 0-6,-14-14 7,14 14 8,0-1 12,0 15 241,0-14-213,0-1 27</inkml:trace>
    </iact:actionData>
  </iact:action>
  <iact:action type="add" startTime="14518">
    <iact:property name="dataType"/>
    <iact:actionData xml:id="d2">
      <inkml:trace xmlns:inkml="http://www.w3.org/2003/InkML" xml:id="stk2" contextRef="#ctx0" brushRef="#br0">4167 5378 0,'-14'0'895,"0"-27"-888,14 13 1,-14 14 33,1 0-25,13-14-5,0 0 11,-14 14-17,0 0 36,0-13 1,-13-1-29,13 14 8,14-14-14,-14 14 0,14-27 8,-13 27 11,-1 0-12,0 0 69,0 0-77,-13-14 15,13 0-14,-13 14 7,13-14-7,0 1-1,-41 13 1,14-14 1,-14-14-2,14 28 1,-1-14 0,15 14 0,-14 0 0,27 0 0,0 0-1,0 0 8,1 0-7,-1 0 8,-14 0 47,28 14 13,0 0-61,0 0 15,0 0-17,0 13 29,0-13-25,0 0 9,0-1-16,0 1 17,0 0-18,0 0 19,0-1-14,0 15 8,0-14-8,0-1 15,0 1-21,0 0 13,0 0-13,0-1 7,0 15-6,0-14 12,0-1-13,0 1 20,0 0-20,0 0 34,0-1-27,0 15 14,14-28-22,-14 14 8,14-14-7,0 0 7,-14 13-7,13 1 0,-13 0 7,14-14-8,0 14 1,27-1 8,-27 15-9,0-28 1,27 27 0,-27-13 0,13 14-1,-13-15 1,13 1 0,-13-14 0,-14 14 0,14 0 0,0-14 0,-14 13 1,13 1-3,1-14 2,0 28 7,0-28-7,13 13 15,-13 1-16,0 0 14,-1 0-13,-13 0 7,14-14 1,-14 13-9,14-13 0,-14 28 16,14-28-16,13 14 8,-13-14 20,0 0-13,-1 0 14,1 0-22,0 0 15,0-28-8,13 14 1,-13 1-14,0-1 13,-1 0-6,-13 0 0,14 0-7,0 14 0,-14-27 0,14 13 6,-14 0-6,27 14 0,-27-13 0,0-1 1,0 0 5,0 0 0,14 14 1,0-27 0,-14 13-7,0 0 7,13 1-7,1 13-1,-14-28 1,41-13 0,-27 0 0,14-1 0,-15 15 0,1-1 0,-14 15 1,14-15-2,13 14 7,-27 1 8,-13 13 55,-1 0-62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432C13F-BDB8-4213-9633-B13B29D29965}"/>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b="0" u="none">
                <a:latin typeface="Arial" charset="0"/>
                <a:ea typeface="+mn-ea"/>
                <a:cs typeface="+mn-cs"/>
              </a:defRPr>
            </a:lvl1pPr>
          </a:lstStyle>
          <a:p>
            <a:pPr>
              <a:defRPr/>
            </a:pPr>
            <a:endParaRPr lang="en-US"/>
          </a:p>
        </p:txBody>
      </p:sp>
      <p:sp>
        <p:nvSpPr>
          <p:cNvPr id="3075" name="Rectangle 3">
            <a:extLst>
              <a:ext uri="{FF2B5EF4-FFF2-40B4-BE49-F238E27FC236}">
                <a16:creationId xmlns:a16="http://schemas.microsoft.com/office/drawing/2014/main" id="{008D2570-F3E9-4CF0-9575-84CF00D4DD59}"/>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u="none">
                <a:latin typeface="Arial" charset="0"/>
                <a:ea typeface="+mn-ea"/>
                <a:cs typeface="+mn-cs"/>
              </a:defRPr>
            </a:lvl1pPr>
          </a:lstStyle>
          <a:p>
            <a:pPr>
              <a:defRPr/>
            </a:pPr>
            <a:endParaRPr lang="en-US"/>
          </a:p>
        </p:txBody>
      </p:sp>
      <p:sp>
        <p:nvSpPr>
          <p:cNvPr id="15364" name="Rectangle 4">
            <a:extLst>
              <a:ext uri="{FF2B5EF4-FFF2-40B4-BE49-F238E27FC236}">
                <a16:creationId xmlns:a16="http://schemas.microsoft.com/office/drawing/2014/main" id="{48AA6014-733B-4BE2-B096-41EB01361167}"/>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9590E4C-7992-469E-910C-612A07C080F1}"/>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69D2282-D6EF-435F-897C-94BA0F06F30D}"/>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b="0" u="none">
                <a:latin typeface="Arial" charset="0"/>
                <a:ea typeface="+mn-ea"/>
                <a:cs typeface="+mn-cs"/>
              </a:defRPr>
            </a:lvl1pPr>
          </a:lstStyle>
          <a:p>
            <a:pPr>
              <a:defRPr/>
            </a:pPr>
            <a:endParaRPr lang="en-US"/>
          </a:p>
        </p:txBody>
      </p:sp>
      <p:sp>
        <p:nvSpPr>
          <p:cNvPr id="3079" name="Rectangle 7">
            <a:extLst>
              <a:ext uri="{FF2B5EF4-FFF2-40B4-BE49-F238E27FC236}">
                <a16:creationId xmlns:a16="http://schemas.microsoft.com/office/drawing/2014/main" id="{8558F41B-6FA7-47CE-926A-5A612887DFEF}"/>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u="none"/>
            </a:lvl1pPr>
          </a:lstStyle>
          <a:p>
            <a:fld id="{1CD9EC09-610D-40BD-9850-96277F6E7F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6981D7AB-82E8-4435-942F-51144DC60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00B16679-9E91-43F5-936C-6B4B4A4FE903}" type="slidenum">
              <a:rPr lang="en-US" altLang="en-US" sz="1300" b="0" u="none"/>
              <a:pPr eaLnBrk="1" hangingPunct="1"/>
              <a:t>1</a:t>
            </a:fld>
            <a:endParaRPr lang="en-US" altLang="en-US" sz="1300" b="0" u="none"/>
          </a:p>
        </p:txBody>
      </p:sp>
      <p:sp>
        <p:nvSpPr>
          <p:cNvPr id="78851" name="Rectangle 2">
            <a:extLst>
              <a:ext uri="{FF2B5EF4-FFF2-40B4-BE49-F238E27FC236}">
                <a16:creationId xmlns:a16="http://schemas.microsoft.com/office/drawing/2014/main" id="{2E50786F-E5C7-467D-84D7-AB680D1B0BCA}"/>
              </a:ext>
            </a:extLst>
          </p:cNvPr>
          <p:cNvSpPr>
            <a:spLocks noGrp="1" noRot="1" noChangeAspect="1" noChangeArrowheads="1" noTextEdit="1"/>
          </p:cNvSpPr>
          <p:nvPr>
            <p:ph type="sldImg"/>
          </p:nvPr>
        </p:nvSpPr>
        <p:spPr>
          <a:solidFill>
            <a:srgbClr val="FFFFFF"/>
          </a:solidFill>
          <a:ln/>
        </p:spPr>
      </p:sp>
      <p:sp>
        <p:nvSpPr>
          <p:cNvPr id="78852" name="Rectangle 3">
            <a:extLst>
              <a:ext uri="{FF2B5EF4-FFF2-40B4-BE49-F238E27FC236}">
                <a16:creationId xmlns:a16="http://schemas.microsoft.com/office/drawing/2014/main" id="{6307D777-4F74-4F50-9860-27007534433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4028BF45-356D-401C-951C-63EB5E954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64959F9D-95FB-4AAD-8D49-D49456B7F738}" type="slidenum">
              <a:rPr lang="en-US" altLang="en-US" sz="1300" b="0" u="none"/>
              <a:pPr eaLnBrk="1" hangingPunct="1"/>
              <a:t>10</a:t>
            </a:fld>
            <a:endParaRPr lang="en-US" altLang="en-US" sz="1300" b="0" u="none"/>
          </a:p>
        </p:txBody>
      </p:sp>
      <p:sp>
        <p:nvSpPr>
          <p:cNvPr id="91139" name="Rectangle 2">
            <a:extLst>
              <a:ext uri="{FF2B5EF4-FFF2-40B4-BE49-F238E27FC236}">
                <a16:creationId xmlns:a16="http://schemas.microsoft.com/office/drawing/2014/main" id="{5C20C893-200E-44EA-97A6-7CCE4E926C3B}"/>
              </a:ext>
            </a:extLst>
          </p:cNvPr>
          <p:cNvSpPr>
            <a:spLocks noGrp="1" noRot="1" noChangeAspect="1" noChangeArrowheads="1" noTextEdit="1"/>
          </p:cNvSpPr>
          <p:nvPr>
            <p:ph type="sldImg"/>
          </p:nvPr>
        </p:nvSpPr>
        <p:spPr>
          <a:solidFill>
            <a:srgbClr val="FFFFFF"/>
          </a:solidFill>
          <a:ln/>
        </p:spPr>
      </p:sp>
      <p:sp>
        <p:nvSpPr>
          <p:cNvPr id="91140" name="Rectangle 3">
            <a:extLst>
              <a:ext uri="{FF2B5EF4-FFF2-40B4-BE49-F238E27FC236}">
                <a16:creationId xmlns:a16="http://schemas.microsoft.com/office/drawing/2014/main" id="{1C79B072-3032-465F-94DD-FCE11A4504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382B5FEB-7C5B-4694-B84D-397036603D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BB7BDC1-9B44-4930-8DD9-9E143C8B81E5}" type="slidenum">
              <a:rPr lang="en-US" altLang="en-US" sz="1300" b="0" u="none"/>
              <a:pPr eaLnBrk="1" hangingPunct="1"/>
              <a:t>11</a:t>
            </a:fld>
            <a:endParaRPr lang="en-US" altLang="en-US" sz="1300" b="0" u="none"/>
          </a:p>
        </p:txBody>
      </p:sp>
      <p:sp>
        <p:nvSpPr>
          <p:cNvPr id="93187" name="Rectangle 2">
            <a:extLst>
              <a:ext uri="{FF2B5EF4-FFF2-40B4-BE49-F238E27FC236}">
                <a16:creationId xmlns:a16="http://schemas.microsoft.com/office/drawing/2014/main" id="{A82C2390-3ECC-4DB9-BDC2-4A7AA37A691D}"/>
              </a:ext>
            </a:extLst>
          </p:cNvPr>
          <p:cNvSpPr>
            <a:spLocks noGrp="1" noRot="1" noChangeAspect="1"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id="{57241562-3A68-4524-B627-18F41B82783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5EE3F99D-2631-4910-B86D-96D605B63E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56FF5B74-8D88-4C51-A3AF-6EDC7B3EF0B9}" type="slidenum">
              <a:rPr lang="en-US" altLang="en-US" sz="1300" b="0" u="none"/>
              <a:pPr eaLnBrk="1" hangingPunct="1"/>
              <a:t>12</a:t>
            </a:fld>
            <a:endParaRPr lang="en-US" altLang="en-US" sz="1300" b="0" u="none"/>
          </a:p>
        </p:txBody>
      </p:sp>
      <p:sp>
        <p:nvSpPr>
          <p:cNvPr id="95235" name="Rectangle 2">
            <a:extLst>
              <a:ext uri="{FF2B5EF4-FFF2-40B4-BE49-F238E27FC236}">
                <a16:creationId xmlns:a16="http://schemas.microsoft.com/office/drawing/2014/main" id="{69D28B33-44F8-4794-98D9-40CA29CDB210}"/>
              </a:ext>
            </a:extLst>
          </p:cNvPr>
          <p:cNvSpPr>
            <a:spLocks noGrp="1" noRot="1" noChangeAspect="1"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id="{D0502AA1-A700-43EE-AE75-D4A21A99D5F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EC79119-6DB5-4E96-A1E0-31C3731C15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216BE02-BA98-4949-A1AE-304E9171BA55}" type="slidenum">
              <a:rPr lang="en-US" altLang="en-US" sz="1300" b="0" u="none"/>
              <a:pPr eaLnBrk="1" hangingPunct="1"/>
              <a:t>13</a:t>
            </a:fld>
            <a:endParaRPr lang="en-US" altLang="en-US" sz="1300" b="0" u="none"/>
          </a:p>
        </p:txBody>
      </p:sp>
      <p:sp>
        <p:nvSpPr>
          <p:cNvPr id="97283" name="Rectangle 2">
            <a:extLst>
              <a:ext uri="{FF2B5EF4-FFF2-40B4-BE49-F238E27FC236}">
                <a16:creationId xmlns:a16="http://schemas.microsoft.com/office/drawing/2014/main" id="{0010715A-FE37-4EDA-95B8-76A61622AC6B}"/>
              </a:ext>
            </a:extLst>
          </p:cNvPr>
          <p:cNvSpPr>
            <a:spLocks noGrp="1" noRot="1" noChangeAspect="1" noChangeArrowheads="1" noTextEdit="1"/>
          </p:cNvSpPr>
          <p:nvPr>
            <p:ph type="sldImg"/>
          </p:nvPr>
        </p:nvSpPr>
        <p:spPr>
          <a:solidFill>
            <a:srgbClr val="FFFFFF"/>
          </a:solidFill>
          <a:ln/>
        </p:spPr>
      </p:sp>
      <p:sp>
        <p:nvSpPr>
          <p:cNvPr id="97284" name="Rectangle 3">
            <a:extLst>
              <a:ext uri="{FF2B5EF4-FFF2-40B4-BE49-F238E27FC236}">
                <a16:creationId xmlns:a16="http://schemas.microsoft.com/office/drawing/2014/main" id="{233F16E2-B9A2-4989-A3F8-ADEA50820A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97A28170-0B1C-4C53-8976-ACE13CDF1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47116965-A0FA-4D0C-B63B-EEA22D1EE67C}" type="slidenum">
              <a:rPr lang="en-US" altLang="en-US" sz="1300" b="0" u="none"/>
              <a:pPr eaLnBrk="1" hangingPunct="1"/>
              <a:t>14</a:t>
            </a:fld>
            <a:endParaRPr lang="en-US" altLang="en-US" sz="1300" b="0" u="none"/>
          </a:p>
        </p:txBody>
      </p:sp>
      <p:sp>
        <p:nvSpPr>
          <p:cNvPr id="99331" name="Rectangle 2">
            <a:extLst>
              <a:ext uri="{FF2B5EF4-FFF2-40B4-BE49-F238E27FC236}">
                <a16:creationId xmlns:a16="http://schemas.microsoft.com/office/drawing/2014/main" id="{6473B187-C217-42F0-9A48-2056872B6362}"/>
              </a:ext>
            </a:extLst>
          </p:cNvPr>
          <p:cNvSpPr>
            <a:spLocks noGrp="1" noRot="1" noChangeAspect="1" noChangeArrowheads="1" noTextEdit="1"/>
          </p:cNvSpPr>
          <p:nvPr>
            <p:ph type="sldImg"/>
          </p:nvPr>
        </p:nvSpPr>
        <p:spPr>
          <a:solidFill>
            <a:srgbClr val="FFFFFF"/>
          </a:solidFill>
          <a:ln/>
        </p:spPr>
      </p:sp>
      <p:sp>
        <p:nvSpPr>
          <p:cNvPr id="99332" name="Rectangle 3">
            <a:extLst>
              <a:ext uri="{FF2B5EF4-FFF2-40B4-BE49-F238E27FC236}">
                <a16:creationId xmlns:a16="http://schemas.microsoft.com/office/drawing/2014/main" id="{2952A115-D9CA-4EC6-8A10-91248612848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4C64A98A-6BCB-4566-875F-E89E1213A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12DD2C7B-2C6F-4A36-A1C6-1938BFEEDC87}" type="slidenum">
              <a:rPr lang="en-US" altLang="en-US" sz="1300" b="0" u="none"/>
              <a:pPr eaLnBrk="1" hangingPunct="1"/>
              <a:t>15</a:t>
            </a:fld>
            <a:endParaRPr lang="en-US" altLang="en-US" sz="1300" b="0" u="none"/>
          </a:p>
        </p:txBody>
      </p:sp>
      <p:sp>
        <p:nvSpPr>
          <p:cNvPr id="101379" name="Rectangle 2">
            <a:extLst>
              <a:ext uri="{FF2B5EF4-FFF2-40B4-BE49-F238E27FC236}">
                <a16:creationId xmlns:a16="http://schemas.microsoft.com/office/drawing/2014/main" id="{5630DCAF-2B59-4902-9DC7-D25BA791463A}"/>
              </a:ext>
            </a:extLst>
          </p:cNvPr>
          <p:cNvSpPr>
            <a:spLocks noGrp="1" noRot="1" noChangeAspect="1" noChangeArrowheads="1" noTextEdit="1"/>
          </p:cNvSpPr>
          <p:nvPr>
            <p:ph type="sldImg"/>
          </p:nvPr>
        </p:nvSpPr>
        <p:spPr>
          <a:solidFill>
            <a:srgbClr val="FFFFFF"/>
          </a:solidFill>
          <a:ln/>
        </p:spPr>
      </p:sp>
      <p:sp>
        <p:nvSpPr>
          <p:cNvPr id="101380" name="Rectangle 3">
            <a:extLst>
              <a:ext uri="{FF2B5EF4-FFF2-40B4-BE49-F238E27FC236}">
                <a16:creationId xmlns:a16="http://schemas.microsoft.com/office/drawing/2014/main" id="{97182799-F924-4B52-BB85-9F2C8A24CF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C9CC69B8-7198-4277-9488-E0F126560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DF7BA486-83AE-477E-8D36-049C31A55B2C}" type="slidenum">
              <a:rPr lang="en-US" altLang="en-US" sz="1300" b="0" u="none"/>
              <a:pPr eaLnBrk="1" hangingPunct="1"/>
              <a:t>16</a:t>
            </a:fld>
            <a:endParaRPr lang="en-US" altLang="en-US" sz="1300" b="0" u="none"/>
          </a:p>
        </p:txBody>
      </p:sp>
      <p:sp>
        <p:nvSpPr>
          <p:cNvPr id="103427" name="Rectangle 2">
            <a:extLst>
              <a:ext uri="{FF2B5EF4-FFF2-40B4-BE49-F238E27FC236}">
                <a16:creationId xmlns:a16="http://schemas.microsoft.com/office/drawing/2014/main" id="{714FB5F6-E207-4AD6-B49B-F6E7A4386E67}"/>
              </a:ext>
            </a:extLst>
          </p:cNvPr>
          <p:cNvSpPr>
            <a:spLocks noGrp="1" noRot="1" noChangeAspect="1" noChangeArrowheads="1" noTextEdit="1"/>
          </p:cNvSpPr>
          <p:nvPr>
            <p:ph type="sldImg"/>
          </p:nvPr>
        </p:nvSpPr>
        <p:spPr>
          <a:solidFill>
            <a:srgbClr val="FFFFFF"/>
          </a:solidFill>
          <a:ln/>
        </p:spPr>
      </p:sp>
      <p:sp>
        <p:nvSpPr>
          <p:cNvPr id="103428" name="Rectangle 3">
            <a:extLst>
              <a:ext uri="{FF2B5EF4-FFF2-40B4-BE49-F238E27FC236}">
                <a16:creationId xmlns:a16="http://schemas.microsoft.com/office/drawing/2014/main" id="{DD26CE24-5936-470B-9483-D56BA6FB936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CC0AE717-09FB-4F93-AFAA-0FCEE31687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AC00C389-4151-479A-8A29-3CB84242011B}" type="slidenum">
              <a:rPr lang="en-US" altLang="en-US" sz="1300" b="0" u="none"/>
              <a:pPr eaLnBrk="1" hangingPunct="1"/>
              <a:t>17</a:t>
            </a:fld>
            <a:endParaRPr lang="en-US" altLang="en-US" sz="1300" b="0" u="none"/>
          </a:p>
        </p:txBody>
      </p:sp>
      <p:sp>
        <p:nvSpPr>
          <p:cNvPr id="105475" name="Rectangle 2">
            <a:extLst>
              <a:ext uri="{FF2B5EF4-FFF2-40B4-BE49-F238E27FC236}">
                <a16:creationId xmlns:a16="http://schemas.microsoft.com/office/drawing/2014/main" id="{4E8E3E17-C393-4CB1-9C56-45B6B4AF4131}"/>
              </a:ext>
            </a:extLst>
          </p:cNvPr>
          <p:cNvSpPr>
            <a:spLocks noGrp="1" noRot="1" noChangeAspect="1" noChangeArrowheads="1" noTextEdit="1"/>
          </p:cNvSpPr>
          <p:nvPr>
            <p:ph type="sldImg"/>
          </p:nvPr>
        </p:nvSpPr>
        <p:spPr>
          <a:solidFill>
            <a:srgbClr val="FFFFFF"/>
          </a:solidFill>
          <a:ln/>
        </p:spPr>
      </p:sp>
      <p:sp>
        <p:nvSpPr>
          <p:cNvPr id="105476" name="Rectangle 3">
            <a:extLst>
              <a:ext uri="{FF2B5EF4-FFF2-40B4-BE49-F238E27FC236}">
                <a16:creationId xmlns:a16="http://schemas.microsoft.com/office/drawing/2014/main" id="{D86DB706-D7D9-4346-982F-7E88C9B7908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7AEB8AA-BF8E-4CFC-8E51-4E02744D0F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02A525E5-E6E1-4E2E-AF5A-DBC2268094A6}" type="slidenum">
              <a:rPr lang="en-US" altLang="en-US" sz="1300" b="0" u="none"/>
              <a:pPr eaLnBrk="1" hangingPunct="1"/>
              <a:t>18</a:t>
            </a:fld>
            <a:endParaRPr lang="en-US" altLang="en-US" sz="1300" b="0" u="none"/>
          </a:p>
        </p:txBody>
      </p:sp>
      <p:sp>
        <p:nvSpPr>
          <p:cNvPr id="109571" name="Rectangle 2">
            <a:extLst>
              <a:ext uri="{FF2B5EF4-FFF2-40B4-BE49-F238E27FC236}">
                <a16:creationId xmlns:a16="http://schemas.microsoft.com/office/drawing/2014/main" id="{9A2C38EB-398D-48D0-B256-5D488F5E920D}"/>
              </a:ext>
            </a:extLst>
          </p:cNvPr>
          <p:cNvSpPr>
            <a:spLocks noGrp="1" noRot="1" noChangeAspect="1" noChangeArrowheads="1" noTextEdit="1"/>
          </p:cNvSpPr>
          <p:nvPr>
            <p:ph type="sldImg"/>
          </p:nvPr>
        </p:nvSpPr>
        <p:spPr>
          <a:solidFill>
            <a:srgbClr val="FFFFFF"/>
          </a:solidFill>
          <a:ln/>
        </p:spPr>
      </p:sp>
      <p:sp>
        <p:nvSpPr>
          <p:cNvPr id="109572" name="Rectangle 3">
            <a:extLst>
              <a:ext uri="{FF2B5EF4-FFF2-40B4-BE49-F238E27FC236}">
                <a16:creationId xmlns:a16="http://schemas.microsoft.com/office/drawing/2014/main" id="{70A57AAE-8BE7-4128-85D2-03CC16FF8CD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5B91F1A3-D9B3-420A-9D77-F26C25233E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C5D201B8-986B-4B9C-9DDF-055CF7B91434}" type="slidenum">
              <a:rPr lang="en-US" altLang="en-US" sz="1300" b="0" u="none"/>
              <a:pPr eaLnBrk="1" hangingPunct="1"/>
              <a:t>19</a:t>
            </a:fld>
            <a:endParaRPr lang="en-US" altLang="en-US" sz="1300" b="0" u="none"/>
          </a:p>
        </p:txBody>
      </p:sp>
      <p:sp>
        <p:nvSpPr>
          <p:cNvPr id="111619" name="Rectangle 2">
            <a:extLst>
              <a:ext uri="{FF2B5EF4-FFF2-40B4-BE49-F238E27FC236}">
                <a16:creationId xmlns:a16="http://schemas.microsoft.com/office/drawing/2014/main" id="{BCA91F74-7A83-4FA1-A404-6CB3BC8B2BD3}"/>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016562C8-A100-4B1F-8779-4E5B36E0319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FF7EF91-048A-4D77-B72F-6D9205D84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F1633747-FD62-47C9-9B8D-980600ADBE3F}" type="slidenum">
              <a:rPr lang="en-US" altLang="en-US" sz="1300" b="0" u="none"/>
              <a:pPr eaLnBrk="1" hangingPunct="1"/>
              <a:t>2</a:t>
            </a:fld>
            <a:endParaRPr lang="en-US" altLang="en-US" sz="1300" b="0" u="none"/>
          </a:p>
        </p:txBody>
      </p:sp>
      <p:sp>
        <p:nvSpPr>
          <p:cNvPr id="80899" name="Rectangle 2">
            <a:extLst>
              <a:ext uri="{FF2B5EF4-FFF2-40B4-BE49-F238E27FC236}">
                <a16:creationId xmlns:a16="http://schemas.microsoft.com/office/drawing/2014/main" id="{A4716DEB-DB7C-4DE8-AF72-2830C852CA27}"/>
              </a:ext>
            </a:extLst>
          </p:cNvPr>
          <p:cNvSpPr>
            <a:spLocks noGrp="1" noRot="1" noChangeAspect="1" noChangeArrowheads="1" noTextEdit="1"/>
          </p:cNvSpPr>
          <p:nvPr>
            <p:ph type="sldImg"/>
          </p:nvPr>
        </p:nvSpPr>
        <p:spPr>
          <a:solidFill>
            <a:srgbClr val="FFFFFF"/>
          </a:solidFill>
          <a:ln/>
        </p:spPr>
      </p:sp>
      <p:sp>
        <p:nvSpPr>
          <p:cNvPr id="80900" name="Rectangle 3">
            <a:extLst>
              <a:ext uri="{FF2B5EF4-FFF2-40B4-BE49-F238E27FC236}">
                <a16:creationId xmlns:a16="http://schemas.microsoft.com/office/drawing/2014/main" id="{26BC644C-AE66-4320-B9C7-B866F0D2C89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A8EA9489-514F-4E98-9269-3345B6ED7A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A249AF23-6728-4E39-A13A-F2EA6EB7C448}" type="slidenum">
              <a:rPr lang="en-US" altLang="en-US" sz="1300" b="0" u="none"/>
              <a:pPr eaLnBrk="1" hangingPunct="1"/>
              <a:t>20</a:t>
            </a:fld>
            <a:endParaRPr lang="en-US" altLang="en-US" sz="1300" b="0" u="none"/>
          </a:p>
        </p:txBody>
      </p:sp>
      <p:sp>
        <p:nvSpPr>
          <p:cNvPr id="113667" name="Rectangle 2">
            <a:extLst>
              <a:ext uri="{FF2B5EF4-FFF2-40B4-BE49-F238E27FC236}">
                <a16:creationId xmlns:a16="http://schemas.microsoft.com/office/drawing/2014/main" id="{A2F5523E-9FD2-4BA1-BCEE-E151E02A62F3}"/>
              </a:ext>
            </a:extLst>
          </p:cNvPr>
          <p:cNvSpPr>
            <a:spLocks noGrp="1" noRot="1" noChangeAspect="1" noChangeArrowheads="1" noTextEdit="1"/>
          </p:cNvSpPr>
          <p:nvPr>
            <p:ph type="sldImg"/>
          </p:nvPr>
        </p:nvSpPr>
        <p:spPr>
          <a:xfrm>
            <a:off x="1258888" y="720725"/>
            <a:ext cx="4799012" cy="3600450"/>
          </a:xfrm>
          <a:solidFill>
            <a:srgbClr val="FFFFFF"/>
          </a:solidFill>
          <a:ln/>
        </p:spPr>
      </p:sp>
      <p:sp>
        <p:nvSpPr>
          <p:cNvPr id="113668" name="Rectangle 3">
            <a:extLst>
              <a:ext uri="{FF2B5EF4-FFF2-40B4-BE49-F238E27FC236}">
                <a16:creationId xmlns:a16="http://schemas.microsoft.com/office/drawing/2014/main" id="{204A7E99-3707-4844-B433-2DB786BE63E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C95C8A78-0199-49FF-BEDF-034B5372C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83EE0FE-073C-4C2A-88FE-F3F3233DCEA1}" type="slidenum">
              <a:rPr lang="en-US" altLang="en-US" sz="1300" b="0" u="none"/>
              <a:pPr eaLnBrk="1" hangingPunct="1"/>
              <a:t>21</a:t>
            </a:fld>
            <a:endParaRPr lang="en-US" altLang="en-US" sz="1300" b="0" u="none"/>
          </a:p>
        </p:txBody>
      </p:sp>
      <p:sp>
        <p:nvSpPr>
          <p:cNvPr id="115715" name="Rectangle 2">
            <a:extLst>
              <a:ext uri="{FF2B5EF4-FFF2-40B4-BE49-F238E27FC236}">
                <a16:creationId xmlns:a16="http://schemas.microsoft.com/office/drawing/2014/main" id="{291F64C0-9372-4823-817B-B3E5B78A83A6}"/>
              </a:ext>
            </a:extLst>
          </p:cNvPr>
          <p:cNvSpPr>
            <a:spLocks noGrp="1" noRot="1" noChangeAspect="1" noChangeArrowheads="1" noTextEdit="1"/>
          </p:cNvSpPr>
          <p:nvPr>
            <p:ph type="sldImg"/>
          </p:nvPr>
        </p:nvSpPr>
        <p:spPr>
          <a:solidFill>
            <a:srgbClr val="FFFFFF"/>
          </a:solidFill>
          <a:ln/>
        </p:spPr>
      </p:sp>
      <p:sp>
        <p:nvSpPr>
          <p:cNvPr id="115716" name="Rectangle 3">
            <a:extLst>
              <a:ext uri="{FF2B5EF4-FFF2-40B4-BE49-F238E27FC236}">
                <a16:creationId xmlns:a16="http://schemas.microsoft.com/office/drawing/2014/main" id="{98EFC343-8D7F-44AC-9950-F050A10AA91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AA26DC8B-617D-4559-AEDB-0234C4E602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704FDDFD-3718-43E2-80CD-5E93CAA4EAFE}" type="slidenum">
              <a:rPr lang="en-US" altLang="en-US" sz="1300" b="0" u="none"/>
              <a:pPr eaLnBrk="1" hangingPunct="1"/>
              <a:t>22</a:t>
            </a:fld>
            <a:endParaRPr lang="en-US" altLang="en-US" sz="1300" b="0" u="none"/>
          </a:p>
        </p:txBody>
      </p:sp>
      <p:sp>
        <p:nvSpPr>
          <p:cNvPr id="117763" name="Rectangle 2">
            <a:extLst>
              <a:ext uri="{FF2B5EF4-FFF2-40B4-BE49-F238E27FC236}">
                <a16:creationId xmlns:a16="http://schemas.microsoft.com/office/drawing/2014/main" id="{4365CC71-6DC5-4F7E-948C-2989AB048752}"/>
              </a:ext>
            </a:extLst>
          </p:cNvPr>
          <p:cNvSpPr>
            <a:spLocks noGrp="1" noRot="1" noChangeAspect="1" noChangeArrowheads="1" noTextEdit="1"/>
          </p:cNvSpPr>
          <p:nvPr>
            <p:ph type="sldImg"/>
          </p:nvPr>
        </p:nvSpPr>
        <p:spPr>
          <a:solidFill>
            <a:srgbClr val="FFFFFF"/>
          </a:solidFill>
          <a:ln/>
        </p:spPr>
      </p:sp>
      <p:sp>
        <p:nvSpPr>
          <p:cNvPr id="117764" name="Rectangle 3">
            <a:extLst>
              <a:ext uri="{FF2B5EF4-FFF2-40B4-BE49-F238E27FC236}">
                <a16:creationId xmlns:a16="http://schemas.microsoft.com/office/drawing/2014/main" id="{057E7915-6985-4DD4-9DFD-B88F13FC630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E3ADED0E-DAE7-4CE9-92DC-BE5093C9E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B176FF4D-71E2-4D4A-A7BF-6A5213ACD145}" type="slidenum">
              <a:rPr lang="en-US" altLang="en-US" sz="1300" b="0" u="none"/>
              <a:pPr eaLnBrk="1" hangingPunct="1"/>
              <a:t>23</a:t>
            </a:fld>
            <a:endParaRPr lang="en-US" altLang="en-US" sz="1300" b="0" u="none"/>
          </a:p>
        </p:txBody>
      </p:sp>
      <p:sp>
        <p:nvSpPr>
          <p:cNvPr id="119811" name="Rectangle 2">
            <a:extLst>
              <a:ext uri="{FF2B5EF4-FFF2-40B4-BE49-F238E27FC236}">
                <a16:creationId xmlns:a16="http://schemas.microsoft.com/office/drawing/2014/main" id="{E79EB392-97C6-42BA-8DE1-49A13595B63A}"/>
              </a:ext>
            </a:extLst>
          </p:cNvPr>
          <p:cNvSpPr>
            <a:spLocks noGrp="1" noRot="1" noChangeAspect="1" noChangeArrowheads="1" noTextEdit="1"/>
          </p:cNvSpPr>
          <p:nvPr>
            <p:ph type="sldImg"/>
          </p:nvPr>
        </p:nvSpPr>
        <p:spPr>
          <a:solidFill>
            <a:srgbClr val="FFFFFF"/>
          </a:solidFill>
          <a:ln/>
        </p:spPr>
      </p:sp>
      <p:sp>
        <p:nvSpPr>
          <p:cNvPr id="119812" name="Rectangle 3">
            <a:extLst>
              <a:ext uri="{FF2B5EF4-FFF2-40B4-BE49-F238E27FC236}">
                <a16:creationId xmlns:a16="http://schemas.microsoft.com/office/drawing/2014/main" id="{70EDF6F1-4D77-45D6-9E0C-59D25CC8F1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7992A8A2-2289-441E-AE12-23A3120CC2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B35C37C-834F-471A-A720-BFA964153A5A}" type="slidenum">
              <a:rPr lang="en-US" altLang="en-US" sz="1300" b="0" u="none"/>
              <a:pPr eaLnBrk="1" hangingPunct="1"/>
              <a:t>24</a:t>
            </a:fld>
            <a:endParaRPr lang="en-US" altLang="en-US" sz="1300" b="0" u="none"/>
          </a:p>
        </p:txBody>
      </p:sp>
      <p:sp>
        <p:nvSpPr>
          <p:cNvPr id="121859" name="Rectangle 2">
            <a:extLst>
              <a:ext uri="{FF2B5EF4-FFF2-40B4-BE49-F238E27FC236}">
                <a16:creationId xmlns:a16="http://schemas.microsoft.com/office/drawing/2014/main" id="{C128B94E-CE2C-4903-8FBF-D8698EBFB648}"/>
              </a:ext>
            </a:extLst>
          </p:cNvPr>
          <p:cNvSpPr>
            <a:spLocks noGrp="1" noRot="1" noChangeAspect="1" noChangeArrowheads="1" noTextEdit="1"/>
          </p:cNvSpPr>
          <p:nvPr>
            <p:ph type="sldImg"/>
          </p:nvPr>
        </p:nvSpPr>
        <p:spPr>
          <a:solidFill>
            <a:srgbClr val="FFFFFF"/>
          </a:solidFill>
          <a:ln/>
        </p:spPr>
      </p:sp>
      <p:sp>
        <p:nvSpPr>
          <p:cNvPr id="121860" name="Rectangle 3">
            <a:extLst>
              <a:ext uri="{FF2B5EF4-FFF2-40B4-BE49-F238E27FC236}">
                <a16:creationId xmlns:a16="http://schemas.microsoft.com/office/drawing/2014/main" id="{BD8EF535-FE79-4F55-AF4D-1C0CA36D4F5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F9C75B11-9C31-44DA-9E93-94DC62632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49ED715-75FC-454D-8F32-B3D61DBC0FDC}" type="slidenum">
              <a:rPr lang="en-US" altLang="en-US" sz="1300" b="0" u="none"/>
              <a:pPr eaLnBrk="1" hangingPunct="1"/>
              <a:t>25</a:t>
            </a:fld>
            <a:endParaRPr lang="en-US" altLang="en-US" sz="1300" b="0" u="none"/>
          </a:p>
        </p:txBody>
      </p:sp>
      <p:sp>
        <p:nvSpPr>
          <p:cNvPr id="123907" name="Rectangle 2">
            <a:extLst>
              <a:ext uri="{FF2B5EF4-FFF2-40B4-BE49-F238E27FC236}">
                <a16:creationId xmlns:a16="http://schemas.microsoft.com/office/drawing/2014/main" id="{84FF7784-BCCD-49B9-A916-DB7C6504DCE1}"/>
              </a:ext>
            </a:extLst>
          </p:cNvPr>
          <p:cNvSpPr>
            <a:spLocks noGrp="1" noRot="1" noChangeAspect="1" noChangeArrowheads="1" noTextEdit="1"/>
          </p:cNvSpPr>
          <p:nvPr>
            <p:ph type="sldImg"/>
          </p:nvPr>
        </p:nvSpPr>
        <p:spPr>
          <a:solidFill>
            <a:srgbClr val="FFFFFF"/>
          </a:solidFill>
          <a:ln/>
        </p:spPr>
      </p:sp>
      <p:sp>
        <p:nvSpPr>
          <p:cNvPr id="123908" name="Rectangle 3">
            <a:extLst>
              <a:ext uri="{FF2B5EF4-FFF2-40B4-BE49-F238E27FC236}">
                <a16:creationId xmlns:a16="http://schemas.microsoft.com/office/drawing/2014/main" id="{ED68FE8E-2FE5-4D2D-A1B1-DF86294CA9C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9480D2F9-D21A-47C2-AF72-7623AC9D29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938C4A89-805D-4DED-A7DF-F591DFA50BEC}" type="slidenum">
              <a:rPr lang="en-US" altLang="en-US" sz="1300" b="0" u="none"/>
              <a:pPr eaLnBrk="1" hangingPunct="1"/>
              <a:t>26</a:t>
            </a:fld>
            <a:endParaRPr lang="en-US" altLang="en-US" sz="1300" b="0" u="none"/>
          </a:p>
        </p:txBody>
      </p:sp>
      <p:sp>
        <p:nvSpPr>
          <p:cNvPr id="125955" name="Rectangle 2">
            <a:extLst>
              <a:ext uri="{FF2B5EF4-FFF2-40B4-BE49-F238E27FC236}">
                <a16:creationId xmlns:a16="http://schemas.microsoft.com/office/drawing/2014/main" id="{3B9C4AEF-E0F6-4092-B9B5-258678EA369F}"/>
              </a:ext>
            </a:extLst>
          </p:cNvPr>
          <p:cNvSpPr>
            <a:spLocks noGrp="1" noRot="1" noChangeAspect="1" noChangeArrowheads="1" noTextEdit="1"/>
          </p:cNvSpPr>
          <p:nvPr>
            <p:ph type="sldImg"/>
          </p:nvPr>
        </p:nvSpPr>
        <p:spPr>
          <a:solidFill>
            <a:srgbClr val="FFFFFF"/>
          </a:solidFill>
          <a:ln/>
        </p:spPr>
      </p:sp>
      <p:sp>
        <p:nvSpPr>
          <p:cNvPr id="125956" name="Rectangle 3">
            <a:extLst>
              <a:ext uri="{FF2B5EF4-FFF2-40B4-BE49-F238E27FC236}">
                <a16:creationId xmlns:a16="http://schemas.microsoft.com/office/drawing/2014/main" id="{64B9B606-A5C1-411B-8B43-BC647F4FFA8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B2DEA496-04AF-459C-B4F7-5FAC1B768A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07401662-7E63-4513-BB4D-65ED327641E1}" type="slidenum">
              <a:rPr lang="en-US" altLang="en-US" sz="1300" b="0" u="none"/>
              <a:pPr eaLnBrk="1" hangingPunct="1"/>
              <a:t>27</a:t>
            </a:fld>
            <a:endParaRPr lang="en-US" altLang="en-US" sz="1300" b="0" u="none"/>
          </a:p>
        </p:txBody>
      </p:sp>
      <p:sp>
        <p:nvSpPr>
          <p:cNvPr id="128003" name="Rectangle 2">
            <a:extLst>
              <a:ext uri="{FF2B5EF4-FFF2-40B4-BE49-F238E27FC236}">
                <a16:creationId xmlns:a16="http://schemas.microsoft.com/office/drawing/2014/main" id="{3B421771-AFB0-4F8F-83CB-64BAD2B50902}"/>
              </a:ext>
            </a:extLst>
          </p:cNvPr>
          <p:cNvSpPr>
            <a:spLocks noGrp="1" noRot="1" noChangeAspect="1" noChangeArrowheads="1" noTextEdit="1"/>
          </p:cNvSpPr>
          <p:nvPr>
            <p:ph type="sldImg"/>
          </p:nvPr>
        </p:nvSpPr>
        <p:spPr>
          <a:solidFill>
            <a:srgbClr val="FFFFFF"/>
          </a:solidFill>
          <a:ln/>
        </p:spPr>
      </p:sp>
      <p:sp>
        <p:nvSpPr>
          <p:cNvPr id="128004" name="Rectangle 3">
            <a:extLst>
              <a:ext uri="{FF2B5EF4-FFF2-40B4-BE49-F238E27FC236}">
                <a16:creationId xmlns:a16="http://schemas.microsoft.com/office/drawing/2014/main" id="{6868756E-73B7-4B8A-B758-C4C8FC7BDDB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68BD3C4E-920E-402B-8D6C-C0F45D4F2F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C36CF92A-6942-4879-9E03-6B7C25E4464F}" type="slidenum">
              <a:rPr lang="en-US" altLang="en-US" sz="1300" b="0" u="none"/>
              <a:pPr eaLnBrk="1" hangingPunct="1"/>
              <a:t>28</a:t>
            </a:fld>
            <a:endParaRPr lang="en-US" altLang="en-US" sz="1300" b="0" u="none"/>
          </a:p>
        </p:txBody>
      </p:sp>
      <p:sp>
        <p:nvSpPr>
          <p:cNvPr id="130051" name="Rectangle 2">
            <a:extLst>
              <a:ext uri="{FF2B5EF4-FFF2-40B4-BE49-F238E27FC236}">
                <a16:creationId xmlns:a16="http://schemas.microsoft.com/office/drawing/2014/main" id="{4F64BD37-EE90-46E5-8749-73B5BC1D8963}"/>
              </a:ext>
            </a:extLst>
          </p:cNvPr>
          <p:cNvSpPr>
            <a:spLocks noGrp="1" noRot="1" noChangeAspect="1" noChangeArrowheads="1" noTextEdit="1"/>
          </p:cNvSpPr>
          <p:nvPr>
            <p:ph type="sldImg"/>
          </p:nvPr>
        </p:nvSpPr>
        <p:spPr>
          <a:solidFill>
            <a:srgbClr val="FFFFFF"/>
          </a:solidFill>
          <a:ln/>
        </p:spPr>
      </p:sp>
      <p:sp>
        <p:nvSpPr>
          <p:cNvPr id="130052" name="Rectangle 3">
            <a:extLst>
              <a:ext uri="{FF2B5EF4-FFF2-40B4-BE49-F238E27FC236}">
                <a16:creationId xmlns:a16="http://schemas.microsoft.com/office/drawing/2014/main" id="{E8B06A35-1A56-423F-92E4-2A5B1769CA7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AFBF417B-3784-4006-8634-0D9C31944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D4863B26-FFBB-4649-BB1D-8E00D2B38391}" type="slidenum">
              <a:rPr lang="en-US" altLang="en-US" sz="1300" b="0" u="none"/>
              <a:pPr eaLnBrk="1" hangingPunct="1"/>
              <a:t>29</a:t>
            </a:fld>
            <a:endParaRPr lang="en-US" altLang="en-US" sz="1300" b="0" u="none"/>
          </a:p>
        </p:txBody>
      </p:sp>
      <p:sp>
        <p:nvSpPr>
          <p:cNvPr id="132099" name="Rectangle 2">
            <a:extLst>
              <a:ext uri="{FF2B5EF4-FFF2-40B4-BE49-F238E27FC236}">
                <a16:creationId xmlns:a16="http://schemas.microsoft.com/office/drawing/2014/main" id="{C4B8A955-30D7-42B1-A519-C5906A6007EC}"/>
              </a:ext>
            </a:extLst>
          </p:cNvPr>
          <p:cNvSpPr>
            <a:spLocks noGrp="1" noRot="1" noChangeAspect="1" noChangeArrowheads="1" noTextEdit="1"/>
          </p:cNvSpPr>
          <p:nvPr>
            <p:ph type="sldImg"/>
          </p:nvPr>
        </p:nvSpPr>
        <p:spPr>
          <a:solidFill>
            <a:srgbClr val="FFFFFF"/>
          </a:solidFill>
          <a:ln/>
        </p:spPr>
      </p:sp>
      <p:sp>
        <p:nvSpPr>
          <p:cNvPr id="132100" name="Rectangle 3">
            <a:extLst>
              <a:ext uri="{FF2B5EF4-FFF2-40B4-BE49-F238E27FC236}">
                <a16:creationId xmlns:a16="http://schemas.microsoft.com/office/drawing/2014/main" id="{BA1C43DB-14F0-4939-993D-ECC93A985A2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D62A3F8-2596-48D5-9D4A-374E4123E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56F242F4-0DCF-477F-974D-9C9D45971A46}" type="slidenum">
              <a:rPr lang="en-US" altLang="en-US" sz="1300" b="0" u="none"/>
              <a:pPr eaLnBrk="1" hangingPunct="1"/>
              <a:t>3</a:t>
            </a:fld>
            <a:endParaRPr lang="en-US" altLang="en-US" sz="1300" b="0" u="none"/>
          </a:p>
        </p:txBody>
      </p:sp>
      <p:sp>
        <p:nvSpPr>
          <p:cNvPr id="82947" name="Rectangle 2">
            <a:extLst>
              <a:ext uri="{FF2B5EF4-FFF2-40B4-BE49-F238E27FC236}">
                <a16:creationId xmlns:a16="http://schemas.microsoft.com/office/drawing/2014/main" id="{015A67FB-5615-490B-A456-7F6DF8EB42C7}"/>
              </a:ext>
            </a:extLst>
          </p:cNvPr>
          <p:cNvSpPr>
            <a:spLocks noGrp="1" noRot="1" noChangeAspect="1" noChangeArrowheads="1" noTextEdit="1"/>
          </p:cNvSpPr>
          <p:nvPr>
            <p:ph type="sldImg"/>
          </p:nvPr>
        </p:nvSpPr>
        <p:spPr>
          <a:solidFill>
            <a:srgbClr val="FFFFFF"/>
          </a:solidFill>
          <a:ln/>
        </p:spPr>
      </p:sp>
      <p:sp>
        <p:nvSpPr>
          <p:cNvPr id="82948" name="Rectangle 3">
            <a:extLst>
              <a:ext uri="{FF2B5EF4-FFF2-40B4-BE49-F238E27FC236}">
                <a16:creationId xmlns:a16="http://schemas.microsoft.com/office/drawing/2014/main" id="{9282AC28-CBA2-43CD-A334-C95B8DC680C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3FD3711D-73AB-409A-B07C-7A52964F69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6CCC362D-43A1-48FE-B830-95851DA25483}" type="slidenum">
              <a:rPr lang="en-US" altLang="en-US" sz="1300" b="0" u="none"/>
              <a:pPr eaLnBrk="1" hangingPunct="1"/>
              <a:t>30</a:t>
            </a:fld>
            <a:endParaRPr lang="en-US" altLang="en-US" sz="1300" b="0" u="none"/>
          </a:p>
        </p:txBody>
      </p:sp>
      <p:sp>
        <p:nvSpPr>
          <p:cNvPr id="134147" name="Rectangle 2">
            <a:extLst>
              <a:ext uri="{FF2B5EF4-FFF2-40B4-BE49-F238E27FC236}">
                <a16:creationId xmlns:a16="http://schemas.microsoft.com/office/drawing/2014/main" id="{3938EC49-1372-49CF-9DB5-77EE0FE27336}"/>
              </a:ext>
            </a:extLst>
          </p:cNvPr>
          <p:cNvSpPr>
            <a:spLocks noGrp="1" noRot="1" noChangeAspect="1" noChangeArrowheads="1" noTextEdit="1"/>
          </p:cNvSpPr>
          <p:nvPr>
            <p:ph type="sldImg"/>
          </p:nvPr>
        </p:nvSpPr>
        <p:spPr>
          <a:solidFill>
            <a:srgbClr val="FFFFFF"/>
          </a:solidFill>
          <a:ln/>
        </p:spPr>
      </p:sp>
      <p:sp>
        <p:nvSpPr>
          <p:cNvPr id="134148" name="Rectangle 3">
            <a:extLst>
              <a:ext uri="{FF2B5EF4-FFF2-40B4-BE49-F238E27FC236}">
                <a16:creationId xmlns:a16="http://schemas.microsoft.com/office/drawing/2014/main" id="{FCB8C684-1B44-4E7E-A198-725818E2E4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9EF51F73-96DC-40D2-82F1-B9C2A6675C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AD4E35F8-B11F-4C46-B645-0096E1B76717}" type="slidenum">
              <a:rPr lang="en-US" altLang="en-US" sz="1300" b="0" u="none"/>
              <a:pPr eaLnBrk="1" hangingPunct="1"/>
              <a:t>31</a:t>
            </a:fld>
            <a:endParaRPr lang="en-US" altLang="en-US" sz="1300" b="0" u="none"/>
          </a:p>
        </p:txBody>
      </p:sp>
      <p:sp>
        <p:nvSpPr>
          <p:cNvPr id="136195" name="Rectangle 2">
            <a:extLst>
              <a:ext uri="{FF2B5EF4-FFF2-40B4-BE49-F238E27FC236}">
                <a16:creationId xmlns:a16="http://schemas.microsoft.com/office/drawing/2014/main" id="{4FCD90CC-A679-48D1-8A57-2126B6AB0B16}"/>
              </a:ext>
            </a:extLst>
          </p:cNvPr>
          <p:cNvSpPr>
            <a:spLocks noGrp="1" noRot="1" noChangeAspect="1" noChangeArrowheads="1" noTextEdit="1"/>
          </p:cNvSpPr>
          <p:nvPr>
            <p:ph type="sldImg"/>
          </p:nvPr>
        </p:nvSpPr>
        <p:spPr>
          <a:solidFill>
            <a:srgbClr val="FFFFFF"/>
          </a:solidFill>
          <a:ln/>
        </p:spPr>
      </p:sp>
      <p:sp>
        <p:nvSpPr>
          <p:cNvPr id="136196" name="Rectangle 3">
            <a:extLst>
              <a:ext uri="{FF2B5EF4-FFF2-40B4-BE49-F238E27FC236}">
                <a16:creationId xmlns:a16="http://schemas.microsoft.com/office/drawing/2014/main" id="{1321557E-03C1-4117-82B3-D1B41CC50F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60EFD2C3-CE3B-4551-81D4-2F418D09E8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DD8B868E-0F54-4FEB-9DB9-98DB869723DE}" type="slidenum">
              <a:rPr lang="en-US" altLang="en-US" sz="1300" b="0" u="none"/>
              <a:pPr eaLnBrk="1" hangingPunct="1"/>
              <a:t>32</a:t>
            </a:fld>
            <a:endParaRPr lang="en-US" altLang="en-US" sz="1300" b="0" u="none"/>
          </a:p>
        </p:txBody>
      </p:sp>
      <p:sp>
        <p:nvSpPr>
          <p:cNvPr id="138243" name="Rectangle 2">
            <a:extLst>
              <a:ext uri="{FF2B5EF4-FFF2-40B4-BE49-F238E27FC236}">
                <a16:creationId xmlns:a16="http://schemas.microsoft.com/office/drawing/2014/main" id="{562FF21C-0214-4E3B-9BC7-957573BD43BD}"/>
              </a:ext>
            </a:extLst>
          </p:cNvPr>
          <p:cNvSpPr>
            <a:spLocks noGrp="1" noRot="1" noChangeAspect="1" noChangeArrowheads="1" noTextEdit="1"/>
          </p:cNvSpPr>
          <p:nvPr>
            <p:ph type="sldImg"/>
          </p:nvPr>
        </p:nvSpPr>
        <p:spPr>
          <a:solidFill>
            <a:srgbClr val="FFFFFF"/>
          </a:solidFill>
          <a:ln/>
        </p:spPr>
      </p:sp>
      <p:sp>
        <p:nvSpPr>
          <p:cNvPr id="138244" name="Rectangle 3">
            <a:extLst>
              <a:ext uri="{FF2B5EF4-FFF2-40B4-BE49-F238E27FC236}">
                <a16:creationId xmlns:a16="http://schemas.microsoft.com/office/drawing/2014/main" id="{72475EC9-FF44-4813-B658-84F106CFA6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37071636-96FF-447D-8F2A-579CD95898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2898A89F-FDAC-46C0-BF70-C6FBDF8549D8}" type="slidenum">
              <a:rPr lang="en-US" altLang="en-US" sz="1300" b="0" u="none"/>
              <a:pPr eaLnBrk="1" hangingPunct="1"/>
              <a:t>33</a:t>
            </a:fld>
            <a:endParaRPr lang="en-US" altLang="en-US" sz="1300" b="0" u="none"/>
          </a:p>
        </p:txBody>
      </p:sp>
      <p:sp>
        <p:nvSpPr>
          <p:cNvPr id="140291" name="Rectangle 2">
            <a:extLst>
              <a:ext uri="{FF2B5EF4-FFF2-40B4-BE49-F238E27FC236}">
                <a16:creationId xmlns:a16="http://schemas.microsoft.com/office/drawing/2014/main" id="{9BE13995-52BA-426A-9F24-7FD44A5182E6}"/>
              </a:ext>
            </a:extLst>
          </p:cNvPr>
          <p:cNvSpPr>
            <a:spLocks noGrp="1" noRot="1" noChangeAspect="1" noChangeArrowheads="1" noTextEdit="1"/>
          </p:cNvSpPr>
          <p:nvPr>
            <p:ph type="sldImg"/>
          </p:nvPr>
        </p:nvSpPr>
        <p:spPr>
          <a:solidFill>
            <a:srgbClr val="FFFFFF"/>
          </a:solidFill>
          <a:ln/>
        </p:spPr>
      </p:sp>
      <p:sp>
        <p:nvSpPr>
          <p:cNvPr id="140292" name="Rectangle 3">
            <a:extLst>
              <a:ext uri="{FF2B5EF4-FFF2-40B4-BE49-F238E27FC236}">
                <a16:creationId xmlns:a16="http://schemas.microsoft.com/office/drawing/2014/main" id="{1137CD1F-F9F9-491F-935D-3B7449A1959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0D2A4B11-39F2-4DAE-9EDF-2081B6FBC0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E5CFC1BF-2A02-4BA4-AD56-1E1914B9C596}" type="slidenum">
              <a:rPr lang="en-US" altLang="en-US" sz="1300" b="0" u="none"/>
              <a:pPr eaLnBrk="1" hangingPunct="1"/>
              <a:t>34</a:t>
            </a:fld>
            <a:endParaRPr lang="en-US" altLang="en-US" sz="1300" b="0" u="none"/>
          </a:p>
        </p:txBody>
      </p:sp>
      <p:sp>
        <p:nvSpPr>
          <p:cNvPr id="142339" name="Rectangle 2">
            <a:extLst>
              <a:ext uri="{FF2B5EF4-FFF2-40B4-BE49-F238E27FC236}">
                <a16:creationId xmlns:a16="http://schemas.microsoft.com/office/drawing/2014/main" id="{66B6E1FF-CB97-4098-8CA5-CC5C0D962CA9}"/>
              </a:ext>
            </a:extLst>
          </p:cNvPr>
          <p:cNvSpPr>
            <a:spLocks noGrp="1" noRot="1" noChangeAspect="1" noChangeArrowheads="1" noTextEdit="1"/>
          </p:cNvSpPr>
          <p:nvPr>
            <p:ph type="sldImg"/>
          </p:nvPr>
        </p:nvSpPr>
        <p:spPr>
          <a:solidFill>
            <a:srgbClr val="FFFFFF"/>
          </a:solidFill>
          <a:ln/>
        </p:spPr>
      </p:sp>
      <p:sp>
        <p:nvSpPr>
          <p:cNvPr id="142340" name="Rectangle 3">
            <a:extLst>
              <a:ext uri="{FF2B5EF4-FFF2-40B4-BE49-F238E27FC236}">
                <a16:creationId xmlns:a16="http://schemas.microsoft.com/office/drawing/2014/main" id="{C2D7D070-B6D8-454A-828E-F46A9B6B635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2E7CB056-7C35-42AC-9EDE-82AFB564F4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12C531B-48BA-41F2-997F-EFFD681FAB32}" type="slidenum">
              <a:rPr lang="en-US" altLang="en-US" sz="1300" b="0" u="none"/>
              <a:pPr eaLnBrk="1" hangingPunct="1"/>
              <a:t>35</a:t>
            </a:fld>
            <a:endParaRPr lang="en-US" altLang="en-US" sz="1300" b="0" u="none"/>
          </a:p>
        </p:txBody>
      </p:sp>
      <p:sp>
        <p:nvSpPr>
          <p:cNvPr id="144387" name="Rectangle 2">
            <a:extLst>
              <a:ext uri="{FF2B5EF4-FFF2-40B4-BE49-F238E27FC236}">
                <a16:creationId xmlns:a16="http://schemas.microsoft.com/office/drawing/2014/main" id="{8BE11145-8FB7-45F2-98D9-CD6B9F08E104}"/>
              </a:ext>
            </a:extLst>
          </p:cNvPr>
          <p:cNvSpPr>
            <a:spLocks noGrp="1" noRot="1" noChangeAspect="1" noChangeArrowheads="1" noTextEdit="1"/>
          </p:cNvSpPr>
          <p:nvPr>
            <p:ph type="sldImg"/>
          </p:nvPr>
        </p:nvSpPr>
        <p:spPr>
          <a:solidFill>
            <a:srgbClr val="FFFFFF"/>
          </a:solidFill>
          <a:ln/>
        </p:spPr>
      </p:sp>
      <p:sp>
        <p:nvSpPr>
          <p:cNvPr id="144388" name="Rectangle 3">
            <a:extLst>
              <a:ext uri="{FF2B5EF4-FFF2-40B4-BE49-F238E27FC236}">
                <a16:creationId xmlns:a16="http://schemas.microsoft.com/office/drawing/2014/main" id="{A4C4F35C-47F0-4361-8BF1-B5B65F4F697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550F5E42-2A08-467C-A95E-132883115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B644996A-EAA0-44B9-BBD8-8BA9FBA77DA3}" type="slidenum">
              <a:rPr lang="en-US" altLang="en-US" sz="1300" b="0" u="none"/>
              <a:pPr eaLnBrk="1" hangingPunct="1"/>
              <a:t>4</a:t>
            </a:fld>
            <a:endParaRPr lang="en-US" altLang="en-US" sz="1300" b="0" u="none"/>
          </a:p>
        </p:txBody>
      </p:sp>
      <p:sp>
        <p:nvSpPr>
          <p:cNvPr id="70659" name="Rectangle 2">
            <a:extLst>
              <a:ext uri="{FF2B5EF4-FFF2-40B4-BE49-F238E27FC236}">
                <a16:creationId xmlns:a16="http://schemas.microsoft.com/office/drawing/2014/main" id="{69BD2AAD-3663-4CB2-833F-82EEBEB8F614}"/>
              </a:ext>
            </a:extLst>
          </p:cNvPr>
          <p:cNvSpPr>
            <a:spLocks noGrp="1" noRot="1" noChangeAspect="1" noChangeArrowheads="1" noTextEdit="1"/>
          </p:cNvSpPr>
          <p:nvPr>
            <p:ph type="sldImg"/>
          </p:nvPr>
        </p:nvSpPr>
        <p:spPr>
          <a:solidFill>
            <a:srgbClr val="FFFFFF"/>
          </a:solidFill>
          <a:ln/>
        </p:spPr>
      </p:sp>
      <p:sp>
        <p:nvSpPr>
          <p:cNvPr id="70660" name="Rectangle 3">
            <a:extLst>
              <a:ext uri="{FF2B5EF4-FFF2-40B4-BE49-F238E27FC236}">
                <a16:creationId xmlns:a16="http://schemas.microsoft.com/office/drawing/2014/main" id="{91C9FB07-DD3C-4C68-8C65-B6A6B5B76AD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B58B3D04-B3D6-4836-9945-1DAC3593C9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7138EEE8-CF5E-4016-9646-5CA0DB1674E2}" type="slidenum">
              <a:rPr lang="en-US" altLang="en-US" sz="1300" b="0" u="none"/>
              <a:pPr eaLnBrk="1" hangingPunct="1"/>
              <a:t>5</a:t>
            </a:fld>
            <a:endParaRPr lang="en-US" altLang="en-US" sz="1300" b="0" u="none"/>
          </a:p>
        </p:txBody>
      </p:sp>
      <p:sp>
        <p:nvSpPr>
          <p:cNvPr id="72707" name="Rectangle 2">
            <a:extLst>
              <a:ext uri="{FF2B5EF4-FFF2-40B4-BE49-F238E27FC236}">
                <a16:creationId xmlns:a16="http://schemas.microsoft.com/office/drawing/2014/main" id="{DBE57B1E-7B5F-44D5-8470-8A77FB0BEBBB}"/>
              </a:ext>
            </a:extLst>
          </p:cNvPr>
          <p:cNvSpPr>
            <a:spLocks noGrp="1" noRot="1" noChangeAspect="1" noChangeArrowheads="1" noTextEdit="1"/>
          </p:cNvSpPr>
          <p:nvPr>
            <p:ph type="sldImg"/>
          </p:nvPr>
        </p:nvSpPr>
        <p:spPr>
          <a:solidFill>
            <a:srgbClr val="FFFFFF"/>
          </a:solidFill>
          <a:ln/>
        </p:spPr>
      </p:sp>
      <p:sp>
        <p:nvSpPr>
          <p:cNvPr id="72708" name="Rectangle 3">
            <a:extLst>
              <a:ext uri="{FF2B5EF4-FFF2-40B4-BE49-F238E27FC236}">
                <a16:creationId xmlns:a16="http://schemas.microsoft.com/office/drawing/2014/main" id="{1E357D44-1C7A-49BC-9F1D-3D2685ECACC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ECB185A-04A9-41C5-AB46-E13C16531E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3321350-ABD6-41FF-BABD-6727AF404311}" type="slidenum">
              <a:rPr lang="en-US" altLang="en-US" sz="1300" b="0" u="none"/>
              <a:pPr eaLnBrk="1" hangingPunct="1"/>
              <a:t>6</a:t>
            </a:fld>
            <a:endParaRPr lang="en-US" altLang="en-US" sz="1300" b="0" u="none"/>
          </a:p>
        </p:txBody>
      </p:sp>
      <p:sp>
        <p:nvSpPr>
          <p:cNvPr id="74755" name="Rectangle 2">
            <a:extLst>
              <a:ext uri="{FF2B5EF4-FFF2-40B4-BE49-F238E27FC236}">
                <a16:creationId xmlns:a16="http://schemas.microsoft.com/office/drawing/2014/main" id="{A8E6D012-580E-4B1A-9399-D0DBED4FD06D}"/>
              </a:ext>
            </a:extLst>
          </p:cNvPr>
          <p:cNvSpPr>
            <a:spLocks noGrp="1" noRot="1" noChangeAspect="1" noChangeArrowheads="1" noTextEdit="1"/>
          </p:cNvSpPr>
          <p:nvPr>
            <p:ph type="sldImg"/>
          </p:nvPr>
        </p:nvSpPr>
        <p:spPr>
          <a:solidFill>
            <a:srgbClr val="FFFFFF"/>
          </a:solidFill>
          <a:ln/>
        </p:spPr>
      </p:sp>
      <p:sp>
        <p:nvSpPr>
          <p:cNvPr id="74756" name="Rectangle 3">
            <a:extLst>
              <a:ext uri="{FF2B5EF4-FFF2-40B4-BE49-F238E27FC236}">
                <a16:creationId xmlns:a16="http://schemas.microsoft.com/office/drawing/2014/main" id="{613F8CBD-FEDF-454E-9AE1-A1F45F8E252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D3F7ED2-385C-4CE8-AA4D-F059AC38D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2558FDF4-0548-48C3-A2C1-9E70A0B538B9}" type="slidenum">
              <a:rPr lang="en-US" altLang="en-US" sz="1300" b="0" u="none"/>
              <a:pPr eaLnBrk="1" hangingPunct="1"/>
              <a:t>7</a:t>
            </a:fld>
            <a:endParaRPr lang="en-US" altLang="en-US" sz="1300" b="0" u="none"/>
          </a:p>
        </p:txBody>
      </p:sp>
      <p:sp>
        <p:nvSpPr>
          <p:cNvPr id="84995" name="Rectangle 2">
            <a:extLst>
              <a:ext uri="{FF2B5EF4-FFF2-40B4-BE49-F238E27FC236}">
                <a16:creationId xmlns:a16="http://schemas.microsoft.com/office/drawing/2014/main" id="{B415DC64-78A5-4806-A46B-297E94E5E64A}"/>
              </a:ext>
            </a:extLst>
          </p:cNvPr>
          <p:cNvSpPr>
            <a:spLocks noGrp="1" noRot="1" noChangeAspect="1" noChangeArrowheads="1" noTextEdit="1"/>
          </p:cNvSpPr>
          <p:nvPr>
            <p:ph type="sldImg"/>
          </p:nvPr>
        </p:nvSpPr>
        <p:spPr>
          <a:solidFill>
            <a:srgbClr val="FFFFFF"/>
          </a:solidFill>
          <a:ln/>
        </p:spPr>
      </p:sp>
      <p:sp>
        <p:nvSpPr>
          <p:cNvPr id="84996" name="Rectangle 3">
            <a:extLst>
              <a:ext uri="{FF2B5EF4-FFF2-40B4-BE49-F238E27FC236}">
                <a16:creationId xmlns:a16="http://schemas.microsoft.com/office/drawing/2014/main" id="{4762A21D-36DD-4B7D-B551-CD4A2CE6581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9616D365-1380-4CE0-BA45-9147358BE9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B21427E5-7BDB-41A6-8462-0841D9BAEE4E}" type="slidenum">
              <a:rPr lang="en-US" altLang="en-US" sz="1300" b="0" u="none"/>
              <a:pPr eaLnBrk="1" hangingPunct="1"/>
              <a:t>8</a:t>
            </a:fld>
            <a:endParaRPr lang="en-US" altLang="en-US" sz="1300" b="0" u="none"/>
          </a:p>
        </p:txBody>
      </p:sp>
      <p:sp>
        <p:nvSpPr>
          <p:cNvPr id="87043" name="Rectangle 2">
            <a:extLst>
              <a:ext uri="{FF2B5EF4-FFF2-40B4-BE49-F238E27FC236}">
                <a16:creationId xmlns:a16="http://schemas.microsoft.com/office/drawing/2014/main" id="{DED26582-528B-4E7F-BB12-95D60F19F25E}"/>
              </a:ext>
            </a:extLst>
          </p:cNvPr>
          <p:cNvSpPr>
            <a:spLocks noGrp="1" noRot="1" noChangeAspect="1" noChangeArrowheads="1" noTextEdit="1"/>
          </p:cNvSpPr>
          <p:nvPr>
            <p:ph type="sldImg"/>
          </p:nvPr>
        </p:nvSpPr>
        <p:spPr>
          <a:solidFill>
            <a:srgbClr val="FFFFFF"/>
          </a:solidFill>
          <a:ln/>
        </p:spPr>
      </p:sp>
      <p:sp>
        <p:nvSpPr>
          <p:cNvPr id="87044" name="Rectangle 3">
            <a:extLst>
              <a:ext uri="{FF2B5EF4-FFF2-40B4-BE49-F238E27FC236}">
                <a16:creationId xmlns:a16="http://schemas.microsoft.com/office/drawing/2014/main" id="{019EA7C5-679D-46A3-AE05-BCE96A4D331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E4F16740-1ABF-443B-8A54-6C61846FF5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6893BD1C-F8D6-4885-BC6B-285CE7C43049}" type="slidenum">
              <a:rPr lang="en-US" altLang="en-US" sz="1300" b="0" u="none"/>
              <a:pPr eaLnBrk="1" hangingPunct="1"/>
              <a:t>9</a:t>
            </a:fld>
            <a:endParaRPr lang="en-US" altLang="en-US" sz="1300" b="0" u="none"/>
          </a:p>
        </p:txBody>
      </p:sp>
      <p:sp>
        <p:nvSpPr>
          <p:cNvPr id="89091" name="Rectangle 2">
            <a:extLst>
              <a:ext uri="{FF2B5EF4-FFF2-40B4-BE49-F238E27FC236}">
                <a16:creationId xmlns:a16="http://schemas.microsoft.com/office/drawing/2014/main" id="{1E8630ED-0FE6-4CCE-9DC8-FDCF56B5DF6E}"/>
              </a:ext>
            </a:extLst>
          </p:cNvPr>
          <p:cNvSpPr>
            <a:spLocks noGrp="1" noRot="1" noChangeAspect="1" noChangeArrowheads="1" noTextEdit="1"/>
          </p:cNvSpPr>
          <p:nvPr>
            <p:ph type="sldImg"/>
          </p:nvPr>
        </p:nvSpPr>
        <p:spPr>
          <a:solidFill>
            <a:srgbClr val="FFFFFF"/>
          </a:solidFill>
          <a:ln/>
        </p:spPr>
      </p:sp>
      <p:sp>
        <p:nvSpPr>
          <p:cNvPr id="89092" name="Rectangle 3">
            <a:extLst>
              <a:ext uri="{FF2B5EF4-FFF2-40B4-BE49-F238E27FC236}">
                <a16:creationId xmlns:a16="http://schemas.microsoft.com/office/drawing/2014/main" id="{B9B66105-3B33-427C-9AAA-33656D880C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6FFDEB-52DA-4CB2-BB69-D4FE1FD876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BED950-7D29-4343-840D-EA3A0FD47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E0C43E-0EEF-4393-8508-9BF8EE4DA664}"/>
              </a:ext>
            </a:extLst>
          </p:cNvPr>
          <p:cNvSpPr>
            <a:spLocks noGrp="1" noChangeArrowheads="1"/>
          </p:cNvSpPr>
          <p:nvPr>
            <p:ph type="sldNum" sz="quarter" idx="12"/>
          </p:nvPr>
        </p:nvSpPr>
        <p:spPr>
          <a:ln/>
        </p:spPr>
        <p:txBody>
          <a:bodyPr/>
          <a:lstStyle>
            <a:lvl1pPr>
              <a:defRPr/>
            </a:lvl1pPr>
          </a:lstStyle>
          <a:p>
            <a:fld id="{4AA85977-F479-4DA9-A9D8-08A67570FE5D}" type="slidenum">
              <a:rPr lang="en-US" altLang="en-US"/>
              <a:pPr/>
              <a:t>‹#›</a:t>
            </a:fld>
            <a:endParaRPr lang="en-US" altLang="en-US"/>
          </a:p>
        </p:txBody>
      </p:sp>
    </p:spTree>
    <p:extLst>
      <p:ext uri="{BB962C8B-B14F-4D97-AF65-F5344CB8AC3E}">
        <p14:creationId xmlns:p14="http://schemas.microsoft.com/office/powerpoint/2010/main" val="275611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3E5ED5-0675-43EE-8A90-EA0F81A779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DA9DE9-0E54-4F2B-BF28-D9530714B6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67F419-F326-493A-A5D8-588CC9978966}"/>
              </a:ext>
            </a:extLst>
          </p:cNvPr>
          <p:cNvSpPr>
            <a:spLocks noGrp="1" noChangeArrowheads="1"/>
          </p:cNvSpPr>
          <p:nvPr>
            <p:ph type="sldNum" sz="quarter" idx="12"/>
          </p:nvPr>
        </p:nvSpPr>
        <p:spPr>
          <a:ln/>
        </p:spPr>
        <p:txBody>
          <a:bodyPr/>
          <a:lstStyle>
            <a:lvl1pPr>
              <a:defRPr/>
            </a:lvl1pPr>
          </a:lstStyle>
          <a:p>
            <a:fld id="{DCA14D79-5194-49F4-A94A-4A31A28DB15C}" type="slidenum">
              <a:rPr lang="en-US" altLang="en-US"/>
              <a:pPr/>
              <a:t>‹#›</a:t>
            </a:fld>
            <a:endParaRPr lang="en-US" altLang="en-US"/>
          </a:p>
        </p:txBody>
      </p:sp>
    </p:spTree>
    <p:extLst>
      <p:ext uri="{BB962C8B-B14F-4D97-AF65-F5344CB8AC3E}">
        <p14:creationId xmlns:p14="http://schemas.microsoft.com/office/powerpoint/2010/main" val="281793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14E28-F120-4FF2-BA24-920F1D5BC0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5F1DA1-FEB1-4732-8343-B72E85C3D6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240DA5-9A05-4ED0-B031-56823A077295}"/>
              </a:ext>
            </a:extLst>
          </p:cNvPr>
          <p:cNvSpPr>
            <a:spLocks noGrp="1" noChangeArrowheads="1"/>
          </p:cNvSpPr>
          <p:nvPr>
            <p:ph type="sldNum" sz="quarter" idx="12"/>
          </p:nvPr>
        </p:nvSpPr>
        <p:spPr>
          <a:ln/>
        </p:spPr>
        <p:txBody>
          <a:bodyPr/>
          <a:lstStyle>
            <a:lvl1pPr>
              <a:defRPr/>
            </a:lvl1pPr>
          </a:lstStyle>
          <a:p>
            <a:fld id="{2073B5A1-C128-4CEE-8811-EA71388EFB44}" type="slidenum">
              <a:rPr lang="en-US" altLang="en-US"/>
              <a:pPr/>
              <a:t>‹#›</a:t>
            </a:fld>
            <a:endParaRPr lang="en-US" altLang="en-US"/>
          </a:p>
        </p:txBody>
      </p:sp>
    </p:spTree>
    <p:extLst>
      <p:ext uri="{BB962C8B-B14F-4D97-AF65-F5344CB8AC3E}">
        <p14:creationId xmlns:p14="http://schemas.microsoft.com/office/powerpoint/2010/main" val="176855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8F83048-A94F-4C70-BBDB-B8D6F6B1703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08B8B7-09F3-41E1-88FC-9CA0810B5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B0B40E-F9F2-4361-AC20-AF13C896962C}"/>
              </a:ext>
            </a:extLst>
          </p:cNvPr>
          <p:cNvSpPr>
            <a:spLocks noGrp="1" noChangeArrowheads="1"/>
          </p:cNvSpPr>
          <p:nvPr>
            <p:ph type="sldNum" sz="quarter" idx="12"/>
          </p:nvPr>
        </p:nvSpPr>
        <p:spPr>
          <a:ln/>
        </p:spPr>
        <p:txBody>
          <a:bodyPr/>
          <a:lstStyle>
            <a:lvl1pPr>
              <a:defRPr/>
            </a:lvl1pPr>
          </a:lstStyle>
          <a:p>
            <a:fld id="{685A136C-9313-4822-B685-8412492A08C0}" type="slidenum">
              <a:rPr lang="en-US" altLang="en-US"/>
              <a:pPr/>
              <a:t>‹#›</a:t>
            </a:fld>
            <a:endParaRPr lang="en-US" altLang="en-US"/>
          </a:p>
        </p:txBody>
      </p:sp>
    </p:spTree>
    <p:extLst>
      <p:ext uri="{BB962C8B-B14F-4D97-AF65-F5344CB8AC3E}">
        <p14:creationId xmlns:p14="http://schemas.microsoft.com/office/powerpoint/2010/main" val="64961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8C642E-8041-407C-95FF-8CBB1D5BE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E3E475-9BE7-4E8E-BC32-5ED8235647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DFC06E-32B3-43F4-B8E0-665F101ED086}"/>
              </a:ext>
            </a:extLst>
          </p:cNvPr>
          <p:cNvSpPr>
            <a:spLocks noGrp="1" noChangeArrowheads="1"/>
          </p:cNvSpPr>
          <p:nvPr>
            <p:ph type="sldNum" sz="quarter" idx="12"/>
          </p:nvPr>
        </p:nvSpPr>
        <p:spPr>
          <a:ln/>
        </p:spPr>
        <p:txBody>
          <a:bodyPr/>
          <a:lstStyle>
            <a:lvl1pPr>
              <a:defRPr/>
            </a:lvl1pPr>
          </a:lstStyle>
          <a:p>
            <a:fld id="{D565C665-0510-4CD8-985F-A7B15D0C9051}" type="slidenum">
              <a:rPr lang="en-US" altLang="en-US"/>
              <a:pPr/>
              <a:t>‹#›</a:t>
            </a:fld>
            <a:endParaRPr lang="en-US" altLang="en-US"/>
          </a:p>
        </p:txBody>
      </p:sp>
    </p:spTree>
    <p:extLst>
      <p:ext uri="{BB962C8B-B14F-4D97-AF65-F5344CB8AC3E}">
        <p14:creationId xmlns:p14="http://schemas.microsoft.com/office/powerpoint/2010/main" val="371709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CADD53-E415-4A3B-BFDB-291FD428BF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44E92E-8964-4993-A7BD-879FAB762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987436-82C4-4D55-B0A4-4D9807EE93FA}"/>
              </a:ext>
            </a:extLst>
          </p:cNvPr>
          <p:cNvSpPr>
            <a:spLocks noGrp="1" noChangeArrowheads="1"/>
          </p:cNvSpPr>
          <p:nvPr>
            <p:ph type="sldNum" sz="quarter" idx="12"/>
          </p:nvPr>
        </p:nvSpPr>
        <p:spPr>
          <a:ln/>
        </p:spPr>
        <p:txBody>
          <a:bodyPr/>
          <a:lstStyle>
            <a:lvl1pPr>
              <a:defRPr/>
            </a:lvl1pPr>
          </a:lstStyle>
          <a:p>
            <a:fld id="{16FD9FDF-C471-4C3C-A34B-628C0C17D28C}" type="slidenum">
              <a:rPr lang="en-US" altLang="en-US"/>
              <a:pPr/>
              <a:t>‹#›</a:t>
            </a:fld>
            <a:endParaRPr lang="en-US" altLang="en-US"/>
          </a:p>
        </p:txBody>
      </p:sp>
    </p:spTree>
    <p:extLst>
      <p:ext uri="{BB962C8B-B14F-4D97-AF65-F5344CB8AC3E}">
        <p14:creationId xmlns:p14="http://schemas.microsoft.com/office/powerpoint/2010/main" val="127222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DE88D1-3229-4CEA-8279-E01D666AA3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FB44E8-DD79-44A3-8EBE-F69684D6BA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76761C-48BA-45FC-9BEB-BE533F009033}"/>
              </a:ext>
            </a:extLst>
          </p:cNvPr>
          <p:cNvSpPr>
            <a:spLocks noGrp="1" noChangeArrowheads="1"/>
          </p:cNvSpPr>
          <p:nvPr>
            <p:ph type="sldNum" sz="quarter" idx="12"/>
          </p:nvPr>
        </p:nvSpPr>
        <p:spPr>
          <a:ln/>
        </p:spPr>
        <p:txBody>
          <a:bodyPr/>
          <a:lstStyle>
            <a:lvl1pPr>
              <a:defRPr/>
            </a:lvl1pPr>
          </a:lstStyle>
          <a:p>
            <a:fld id="{5CA7902C-8A3D-408C-BC67-8D6808A69E0D}" type="slidenum">
              <a:rPr lang="en-US" altLang="en-US"/>
              <a:pPr/>
              <a:t>‹#›</a:t>
            </a:fld>
            <a:endParaRPr lang="en-US" altLang="en-US"/>
          </a:p>
        </p:txBody>
      </p:sp>
    </p:spTree>
    <p:extLst>
      <p:ext uri="{BB962C8B-B14F-4D97-AF65-F5344CB8AC3E}">
        <p14:creationId xmlns:p14="http://schemas.microsoft.com/office/powerpoint/2010/main" val="280041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E594F9-916D-445F-AF1B-FD07D27E65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7617BA6-1134-40EF-8B18-69E609D96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74CBF9E-C4C5-4E9A-B86F-649A7267626E}"/>
              </a:ext>
            </a:extLst>
          </p:cNvPr>
          <p:cNvSpPr>
            <a:spLocks noGrp="1" noChangeArrowheads="1"/>
          </p:cNvSpPr>
          <p:nvPr>
            <p:ph type="sldNum" sz="quarter" idx="12"/>
          </p:nvPr>
        </p:nvSpPr>
        <p:spPr>
          <a:ln/>
        </p:spPr>
        <p:txBody>
          <a:bodyPr/>
          <a:lstStyle>
            <a:lvl1pPr>
              <a:defRPr/>
            </a:lvl1pPr>
          </a:lstStyle>
          <a:p>
            <a:fld id="{127C63C7-B3AC-4891-B0EB-EBB4C8A63707}" type="slidenum">
              <a:rPr lang="en-US" altLang="en-US"/>
              <a:pPr/>
              <a:t>‹#›</a:t>
            </a:fld>
            <a:endParaRPr lang="en-US" altLang="en-US"/>
          </a:p>
        </p:txBody>
      </p:sp>
    </p:spTree>
    <p:extLst>
      <p:ext uri="{BB962C8B-B14F-4D97-AF65-F5344CB8AC3E}">
        <p14:creationId xmlns:p14="http://schemas.microsoft.com/office/powerpoint/2010/main" val="246889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145B29-DCB4-4676-B70B-8EF1FE4D81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25F241-B45D-4816-B5DC-9C12B25DE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1CD6AD-45EA-4BBF-95F3-FDF7A7709ADF}"/>
              </a:ext>
            </a:extLst>
          </p:cNvPr>
          <p:cNvSpPr>
            <a:spLocks noGrp="1" noChangeArrowheads="1"/>
          </p:cNvSpPr>
          <p:nvPr>
            <p:ph type="sldNum" sz="quarter" idx="12"/>
          </p:nvPr>
        </p:nvSpPr>
        <p:spPr>
          <a:ln/>
        </p:spPr>
        <p:txBody>
          <a:bodyPr/>
          <a:lstStyle>
            <a:lvl1pPr>
              <a:defRPr/>
            </a:lvl1pPr>
          </a:lstStyle>
          <a:p>
            <a:fld id="{CC355B25-8D0D-4F35-B6EB-3191F7DF3F77}" type="slidenum">
              <a:rPr lang="en-US" altLang="en-US"/>
              <a:pPr/>
              <a:t>‹#›</a:t>
            </a:fld>
            <a:endParaRPr lang="en-US" altLang="en-US"/>
          </a:p>
        </p:txBody>
      </p:sp>
    </p:spTree>
    <p:extLst>
      <p:ext uri="{BB962C8B-B14F-4D97-AF65-F5344CB8AC3E}">
        <p14:creationId xmlns:p14="http://schemas.microsoft.com/office/powerpoint/2010/main" val="262569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3CFF80-AD7A-48A9-A059-BE43DBEE38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EA05D29-9719-4C63-82CA-E988817B8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0AA40B-C365-4A27-BC25-EEB8345F77A0}"/>
              </a:ext>
            </a:extLst>
          </p:cNvPr>
          <p:cNvSpPr>
            <a:spLocks noGrp="1" noChangeArrowheads="1"/>
          </p:cNvSpPr>
          <p:nvPr>
            <p:ph type="sldNum" sz="quarter" idx="12"/>
          </p:nvPr>
        </p:nvSpPr>
        <p:spPr>
          <a:ln/>
        </p:spPr>
        <p:txBody>
          <a:bodyPr/>
          <a:lstStyle>
            <a:lvl1pPr>
              <a:defRPr/>
            </a:lvl1pPr>
          </a:lstStyle>
          <a:p>
            <a:fld id="{57828D28-BA90-44ED-B264-1C8047CA06C7}" type="slidenum">
              <a:rPr lang="en-US" altLang="en-US"/>
              <a:pPr/>
              <a:t>‹#›</a:t>
            </a:fld>
            <a:endParaRPr lang="en-US" altLang="en-US"/>
          </a:p>
        </p:txBody>
      </p:sp>
    </p:spTree>
    <p:extLst>
      <p:ext uri="{BB962C8B-B14F-4D97-AF65-F5344CB8AC3E}">
        <p14:creationId xmlns:p14="http://schemas.microsoft.com/office/powerpoint/2010/main" val="165973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F8EFF5-6548-4FEE-AD9D-37162FCA5F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B7EFF7-1C26-4947-9E9D-98F4CF93C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7FD1E1-43B8-49DD-A38B-DE5E4A8884D0}"/>
              </a:ext>
            </a:extLst>
          </p:cNvPr>
          <p:cNvSpPr>
            <a:spLocks noGrp="1" noChangeArrowheads="1"/>
          </p:cNvSpPr>
          <p:nvPr>
            <p:ph type="sldNum" sz="quarter" idx="12"/>
          </p:nvPr>
        </p:nvSpPr>
        <p:spPr>
          <a:ln/>
        </p:spPr>
        <p:txBody>
          <a:bodyPr/>
          <a:lstStyle>
            <a:lvl1pPr>
              <a:defRPr/>
            </a:lvl1pPr>
          </a:lstStyle>
          <a:p>
            <a:fld id="{7042839E-1B1C-44C6-B3B6-6F10F7886EFC}" type="slidenum">
              <a:rPr lang="en-US" altLang="en-US"/>
              <a:pPr/>
              <a:t>‹#›</a:t>
            </a:fld>
            <a:endParaRPr lang="en-US" altLang="en-US"/>
          </a:p>
        </p:txBody>
      </p:sp>
    </p:spTree>
    <p:extLst>
      <p:ext uri="{BB962C8B-B14F-4D97-AF65-F5344CB8AC3E}">
        <p14:creationId xmlns:p14="http://schemas.microsoft.com/office/powerpoint/2010/main" val="1904139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4E6A46-96DB-40E3-AD51-D512B4A069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844B96-A879-48B7-849A-E6CAFC159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40F8F1-D2FC-4200-8C56-AD99180B5016}"/>
              </a:ext>
            </a:extLst>
          </p:cNvPr>
          <p:cNvSpPr>
            <a:spLocks noGrp="1" noChangeArrowheads="1"/>
          </p:cNvSpPr>
          <p:nvPr>
            <p:ph type="sldNum" sz="quarter" idx="12"/>
          </p:nvPr>
        </p:nvSpPr>
        <p:spPr>
          <a:ln/>
        </p:spPr>
        <p:txBody>
          <a:bodyPr/>
          <a:lstStyle>
            <a:lvl1pPr>
              <a:defRPr/>
            </a:lvl1pPr>
          </a:lstStyle>
          <a:p>
            <a:fld id="{92162790-4B3C-4D59-BBC5-87ECAF05389F}" type="slidenum">
              <a:rPr lang="en-US" altLang="en-US"/>
              <a:pPr/>
              <a:t>‹#›</a:t>
            </a:fld>
            <a:endParaRPr lang="en-US" altLang="en-US"/>
          </a:p>
        </p:txBody>
      </p:sp>
    </p:spTree>
    <p:extLst>
      <p:ext uri="{BB962C8B-B14F-4D97-AF65-F5344CB8AC3E}">
        <p14:creationId xmlns:p14="http://schemas.microsoft.com/office/powerpoint/2010/main" val="391820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8068ED-3908-4D47-96F6-5434FFE89A0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B4652C6-D5DC-4443-BE93-812BFB80932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4BBA46F-F252-40D0-B990-A26212BA639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u="none">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C0B93BCA-AF6F-4C14-8CF6-4CAA0E5EED7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190AE513-F5E7-4CF3-AFC6-47AD808155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lvl1pPr>
          </a:lstStyle>
          <a:p>
            <a:fld id="{484BAC81-3C17-4BC7-83FA-0D3CAE7C83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microsoft.com/office/2011/relationships/inkAction" Target="../ink/inkAction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1.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microsoft.com/office/2011/relationships/inkAction" Target="../ink/inkAction2.xml"/><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microsoft.com/office/2011/relationships/inkAction" Target="../ink/inkAction3.xml"/><Relationship Id="rId5" Type="http://schemas.openxmlformats.org/officeDocument/2006/relationships/image" Target="../media/image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7.m4a"/><Relationship Id="rId1" Type="http://schemas.microsoft.com/office/2007/relationships/media" Target="../media/media17.m4a"/><Relationship Id="rId6" Type="http://schemas.microsoft.com/office/2011/relationships/inkAction" Target="../ink/inkAction4.xml"/><Relationship Id="rId5" Type="http://schemas.openxmlformats.org/officeDocument/2006/relationships/image" Target="../media/image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1.m4a"/><Relationship Id="rId1" Type="http://schemas.microsoft.com/office/2007/relationships/media" Target="../media/media21.m4a"/><Relationship Id="rId6" Type="http://schemas.microsoft.com/office/2011/relationships/inkAction" Target="../ink/inkAction5.xml"/><Relationship Id="rId5" Type="http://schemas.openxmlformats.org/officeDocument/2006/relationships/image" Target="../media/image1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microsoft.com/office/2011/relationships/inkAction" Target="../ink/inkAction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22.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23.m4a"/><Relationship Id="rId1" Type="http://schemas.microsoft.com/office/2007/relationships/media" Target="../media/media23.m4a"/><Relationship Id="rId6" Type="http://schemas.microsoft.com/office/2011/relationships/inkAction" Target="../ink/inkAction7.xml"/><Relationship Id="rId5" Type="http://schemas.openxmlformats.org/officeDocument/2006/relationships/image" Target="../media/image1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25.m4a"/><Relationship Id="rId1" Type="http://schemas.microsoft.com/office/2007/relationships/media" Target="../media/media25.m4a"/><Relationship Id="rId6" Type="http://schemas.microsoft.com/office/2011/relationships/inkAction" Target="../ink/inkAction8.xml"/><Relationship Id="rId5" Type="http://schemas.openxmlformats.org/officeDocument/2006/relationships/image" Target="../media/image1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27.m4a"/><Relationship Id="rId1" Type="http://schemas.microsoft.com/office/2007/relationships/media" Target="../media/media27.m4a"/><Relationship Id="rId6" Type="http://schemas.microsoft.com/office/2011/relationships/inkAction" Target="../ink/inkAction9.xml"/><Relationship Id="rId5" Type="http://schemas.openxmlformats.org/officeDocument/2006/relationships/image" Target="../media/image1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28.m4a"/><Relationship Id="rId1" Type="http://schemas.microsoft.com/office/2007/relationships/media" Target="../media/media28.m4a"/><Relationship Id="rId6" Type="http://schemas.microsoft.com/office/2011/relationships/inkAction" Target="../ink/inkAction10.xml"/><Relationship Id="rId5" Type="http://schemas.openxmlformats.org/officeDocument/2006/relationships/image" Target="../media/image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jpeg"/><Relationship Id="rId5" Type="http://schemas.openxmlformats.org/officeDocument/2006/relationships/image" Target="../media/image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jpeg"/><Relationship Id="rId5" Type="http://schemas.openxmlformats.org/officeDocument/2006/relationships/image" Target="../media/image7.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4.jpeg"/><Relationship Id="rId5" Type="http://schemas.openxmlformats.org/officeDocument/2006/relationships/image" Target="../media/image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microsoft.com/office/2011/relationships/inkAction" Target="../ink/inkAction11.xml"/><Relationship Id="rId3" Type="http://schemas.openxmlformats.org/officeDocument/2006/relationships/slideLayout" Target="../slideLayouts/slideLayout7.xml"/><Relationship Id="rId7" Type="http://schemas.openxmlformats.org/officeDocument/2006/relationships/hyperlink" Target="http://cheiron.humanities.mcmaster.ca/~trajan/indices.html"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png"/><Relationship Id="rId4" Type="http://schemas.openxmlformats.org/officeDocument/2006/relationships/notesSlide" Target="../notesSlides/notesSlide32.xml"/><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microsoft.com/office/2011/relationships/inkAction" Target="../ink/inkAction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34.xml"/><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0.jpeg"/><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8B2200F3-2695-4228-B0D1-BBFB9B4F87BD}"/>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77827" name="Text Box 3">
            <a:extLst>
              <a:ext uri="{FF2B5EF4-FFF2-40B4-BE49-F238E27FC236}">
                <a16:creationId xmlns:a16="http://schemas.microsoft.com/office/drawing/2014/main" id="{0FD41A9D-9505-4236-BBDC-BD928491E4D3}"/>
              </a:ext>
            </a:extLst>
          </p:cNvPr>
          <p:cNvSpPr txBox="1">
            <a:spLocks noChangeArrowheads="1"/>
          </p:cNvSpPr>
          <p:nvPr/>
        </p:nvSpPr>
        <p:spPr bwMode="auto">
          <a:xfrm>
            <a:off x="228600" y="457200"/>
            <a:ext cx="86868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dirty="0">
                <a:solidFill>
                  <a:srgbClr val="3333FF"/>
                </a:solidFill>
                <a:latin typeface="Helvetica" panose="020B0604020202020204" pitchFamily="34" charset="0"/>
                <a:cs typeface="Helvetica" panose="020B0604020202020204" pitchFamily="34" charset="0"/>
              </a:rPr>
              <a:t>ROMAN ARMY</a:t>
            </a:r>
            <a:r>
              <a:rPr lang="en-US" altLang="en-US" b="0" u="none" dirty="0">
                <a:solidFill>
                  <a:srgbClr val="3333FF"/>
                </a:solidFill>
                <a:latin typeface="Helvetica" panose="020B0604020202020204" pitchFamily="34" charset="0"/>
                <a:cs typeface="Helvetica" panose="020B0604020202020204" pitchFamily="34" charset="0"/>
              </a:rPr>
              <a:t> • </a:t>
            </a:r>
            <a:r>
              <a:rPr lang="en-US" altLang="en-US" i="1" u="none" dirty="0">
                <a:solidFill>
                  <a:srgbClr val="3333FF"/>
                </a:solidFill>
                <a:latin typeface="Helvetica" panose="020B0604020202020204" pitchFamily="34" charset="0"/>
                <a:cs typeface="Helvetica" panose="020B0604020202020204" pitchFamily="34" charset="0"/>
              </a:rPr>
              <a:t>VIRTUS</a:t>
            </a:r>
          </a:p>
          <a:p>
            <a:pPr algn="l"/>
            <a:endParaRPr lang="en-US" altLang="en-US" sz="1800" u="none" dirty="0">
              <a:solidFill>
                <a:srgbClr val="3333FF"/>
              </a:solidFill>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Besides the speaker over the body about to be buried, after having finished the panegyric of this particular person, starts upon the others whose representatives are present, beginning with the most ancient, and recounts the successes and achievements of each. By this means the glorious </a:t>
            </a:r>
            <a:r>
              <a:rPr lang="en-US" altLang="en-US" sz="1800" u="none" dirty="0">
                <a:solidFill>
                  <a:srgbClr val="3333FF"/>
                </a:solidFill>
                <a:latin typeface="Helvetica" panose="020B0604020202020204" pitchFamily="34" charset="0"/>
                <a:cs typeface="Helvetica" panose="020B0604020202020204" pitchFamily="34" charset="0"/>
              </a:rPr>
              <a:t>memory</a:t>
            </a:r>
            <a:r>
              <a:rPr lang="en-US" altLang="en-US" sz="1800" b="0" u="none" dirty="0">
                <a:latin typeface="Helvetica" panose="020B0604020202020204" pitchFamily="34" charset="0"/>
                <a:cs typeface="Helvetica" panose="020B0604020202020204" pitchFamily="34" charset="0"/>
              </a:rPr>
              <a:t> of brave men is continually renewed; the </a:t>
            </a:r>
            <a:r>
              <a:rPr lang="en-US" altLang="en-US" sz="1800" u="none" dirty="0">
                <a:solidFill>
                  <a:srgbClr val="3333FF"/>
                </a:solidFill>
                <a:latin typeface="Helvetica" panose="020B0604020202020204" pitchFamily="34" charset="0"/>
                <a:cs typeface="Helvetica" panose="020B0604020202020204" pitchFamily="34" charset="0"/>
              </a:rPr>
              <a:t>fame</a:t>
            </a:r>
            <a:r>
              <a:rPr lang="en-US" altLang="en-US" sz="1800" b="0" u="none" dirty="0">
                <a:latin typeface="Helvetica" panose="020B0604020202020204" pitchFamily="34" charset="0"/>
                <a:cs typeface="Helvetica" panose="020B0604020202020204" pitchFamily="34" charset="0"/>
              </a:rPr>
              <a:t> of those who have performed any noble deed is never allowed to die; and the </a:t>
            </a:r>
            <a:r>
              <a:rPr lang="en-US" altLang="en-US" sz="1800" u="none" dirty="0">
                <a:solidFill>
                  <a:srgbClr val="3333FF"/>
                </a:solidFill>
                <a:latin typeface="Helvetica" panose="020B0604020202020204" pitchFamily="34" charset="0"/>
                <a:cs typeface="Helvetica" panose="020B0604020202020204" pitchFamily="34" charset="0"/>
              </a:rPr>
              <a:t>renown</a:t>
            </a:r>
            <a:r>
              <a:rPr lang="en-US" altLang="en-US" sz="1800" b="0" u="none" dirty="0">
                <a:latin typeface="Helvetica" panose="020B0604020202020204" pitchFamily="34" charset="0"/>
                <a:cs typeface="Helvetica" panose="020B0604020202020204" pitchFamily="34" charset="0"/>
              </a:rPr>
              <a:t> of those who have done good service to their country becomes a </a:t>
            </a:r>
            <a:r>
              <a:rPr lang="en-US" altLang="en-US" sz="1800" u="none" dirty="0">
                <a:solidFill>
                  <a:srgbClr val="3333FF"/>
                </a:solidFill>
                <a:latin typeface="Helvetica" panose="020B0604020202020204" pitchFamily="34" charset="0"/>
                <a:cs typeface="Helvetica" panose="020B0604020202020204" pitchFamily="34" charset="0"/>
              </a:rPr>
              <a:t>matter of common knowledge</a:t>
            </a:r>
            <a:r>
              <a:rPr lang="en-US" altLang="en-US" sz="1800" b="0" u="none" dirty="0">
                <a:latin typeface="Helvetica" panose="020B0604020202020204" pitchFamily="34" charset="0"/>
                <a:cs typeface="Helvetica" panose="020B0604020202020204" pitchFamily="34" charset="0"/>
              </a:rPr>
              <a:t> to the multitude, and part of the heritage of posterity. But the chief benefit of the ceremony is that it inspires young men to shrink from no exertion for the general welfare, in the hope of obtaining the </a:t>
            </a:r>
            <a:r>
              <a:rPr lang="en-US" altLang="en-US" sz="1800" u="none" dirty="0">
                <a:solidFill>
                  <a:srgbClr val="3333FF"/>
                </a:solidFill>
                <a:latin typeface="Helvetica" panose="020B0604020202020204" pitchFamily="34" charset="0"/>
                <a:cs typeface="Helvetica" panose="020B0604020202020204" pitchFamily="34" charset="0"/>
              </a:rPr>
              <a:t>glory</a:t>
            </a:r>
            <a:r>
              <a:rPr lang="en-US" altLang="en-US" sz="1800" b="0" u="none" dirty="0">
                <a:latin typeface="Helvetica" panose="020B0604020202020204" pitchFamily="34" charset="0"/>
                <a:cs typeface="Helvetica" panose="020B0604020202020204" pitchFamily="34" charset="0"/>
              </a:rPr>
              <a:t> that awaits the brave.</a:t>
            </a:r>
          </a:p>
          <a:p>
            <a:pPr algn="l"/>
            <a:r>
              <a:rPr lang="en-US" altLang="en-US" sz="1400" b="0" u="none" dirty="0">
                <a:latin typeface="Helvetica" panose="020B0604020202020204" pitchFamily="34" charset="0"/>
                <a:cs typeface="Helvetica" panose="020B0604020202020204" pitchFamily="34" charset="0"/>
              </a:rPr>
              <a:t>						Polybius VI.54</a:t>
            </a:r>
          </a:p>
          <a:p>
            <a:pPr algn="l"/>
            <a:endParaRPr lang="en-US" altLang="en-US" sz="1400" b="0" u="none" dirty="0">
              <a:latin typeface="Helvetica" panose="020B0604020202020204" pitchFamily="34" charset="0"/>
              <a:cs typeface="Helvetica" panose="020B0604020202020204" pitchFamily="34" charset="0"/>
            </a:endParaRPr>
          </a:p>
          <a:p>
            <a:pPr algn="l"/>
            <a:endParaRPr lang="en-US" altLang="en-US" sz="1800" b="0" u="none" dirty="0">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CE5E6E46-64E3-4CFC-9E9C-9A3203D87C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026"/>
    </mc:Choice>
    <mc:Fallback xmlns="">
      <p:transition spd="slow" advTm="7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a:extLst>
              <a:ext uri="{FF2B5EF4-FFF2-40B4-BE49-F238E27FC236}">
                <a16:creationId xmlns:a16="http://schemas.microsoft.com/office/drawing/2014/main" id="{11E844A4-ADC7-4078-B9E8-87FFCF6DCB50}"/>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194563" name="Text Box 3">
            <a:extLst>
              <a:ext uri="{FF2B5EF4-FFF2-40B4-BE49-F238E27FC236}">
                <a16:creationId xmlns:a16="http://schemas.microsoft.com/office/drawing/2014/main" id="{9351DEC2-7B80-4A83-8371-92D9BD372E6A}"/>
              </a:ext>
            </a:extLst>
          </p:cNvPr>
          <p:cNvSpPr txBox="1">
            <a:spLocks noChangeArrowheads="1"/>
          </p:cNvSpPr>
          <p:nvPr/>
        </p:nvSpPr>
        <p:spPr bwMode="auto">
          <a:xfrm>
            <a:off x="228600" y="304800"/>
            <a:ext cx="8686800" cy="6308725"/>
          </a:xfrm>
          <a:prstGeom prst="rect">
            <a:avLst/>
          </a:prstGeom>
          <a:noFill/>
          <a:ln w="9525">
            <a:noFill/>
            <a:miter lim="800000"/>
            <a:headEnd/>
            <a:tailEnd/>
          </a:ln>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THIRD CENTURY CRISIS </a:t>
            </a:r>
            <a:r>
              <a:rPr lang="en-US" altLang="en-US" b="0" u="none">
                <a:latin typeface="Helvetica" panose="020B0604020202020204" pitchFamily="34" charset="0"/>
                <a:cs typeface="Helvetica" panose="020B0604020202020204" pitchFamily="34" charset="0"/>
              </a:rPr>
              <a:t>• 235-284 CE</a:t>
            </a:r>
          </a:p>
          <a:p>
            <a:pPr algn="l"/>
            <a:r>
              <a:rPr lang="en-US" altLang="en-US" sz="2000" b="0" u="none">
                <a:latin typeface="Helvetica" panose="020B0604020202020204" pitchFamily="34" charset="0"/>
                <a:cs typeface="Helvetica" panose="020B0604020202020204" pitchFamily="34" charset="0"/>
              </a:rPr>
              <a:t>era of soldier emperors</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60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249 to June 251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Decius</a:t>
            </a:r>
            <a:r>
              <a:rPr lang="en-US" altLang="en-US" sz="1600" b="0" u="none">
                <a:latin typeface="Helvetica" panose="020B0604020202020204" pitchFamily="34" charset="0"/>
                <a:cs typeface="Helvetica" panose="020B0604020202020204" pitchFamily="34" charset="0"/>
              </a:rPr>
              <a:t> • killed in battle</a:t>
            </a:r>
          </a:p>
          <a:p>
            <a:pPr algn="l"/>
            <a:r>
              <a:rPr lang="en-US" altLang="en-US" sz="1600" b="0" u="none">
                <a:latin typeface="Helvetica" panose="020B0604020202020204" pitchFamily="34" charset="0"/>
                <a:cs typeface="Helvetica" panose="020B0604020202020204" pitchFamily="34" charset="0"/>
              </a:rPr>
              <a:t>249 to 252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Priscus</a:t>
            </a:r>
            <a:r>
              <a:rPr lang="en-US" altLang="en-US" sz="1600" b="0" u="none">
                <a:latin typeface="Helvetica" panose="020B0604020202020204" pitchFamily="34" charset="0"/>
                <a:cs typeface="Helvetica" panose="020B0604020202020204" pitchFamily="34" charset="0"/>
              </a:rPr>
              <a:t> • murdered</a:t>
            </a:r>
          </a:p>
          <a:p>
            <a:pPr algn="l"/>
            <a:r>
              <a:rPr lang="en-US" altLang="en-US" sz="1600" b="0" u="none">
                <a:latin typeface="Helvetica" panose="020B0604020202020204" pitchFamily="34" charset="0"/>
                <a:cs typeface="Helvetica" panose="020B0604020202020204" pitchFamily="34" charset="0"/>
              </a:rPr>
              <a:t>250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Licinianus</a:t>
            </a:r>
            <a:r>
              <a:rPr lang="en-US" altLang="en-US" sz="1600" b="0" u="none">
                <a:latin typeface="Helvetica" panose="020B0604020202020204" pitchFamily="34" charset="0"/>
                <a:cs typeface="Helvetica" panose="020B0604020202020204" pitchFamily="34" charset="0"/>
              </a:rPr>
              <a:t> • murdered</a:t>
            </a:r>
          </a:p>
          <a:p>
            <a:pPr algn="l"/>
            <a:r>
              <a:rPr lang="en-US" altLang="en-US" sz="1600" b="0" u="none">
                <a:latin typeface="Helvetica" panose="020B0604020202020204" pitchFamily="34" charset="0"/>
                <a:cs typeface="Helvetica" panose="020B0604020202020204" pitchFamily="34" charset="0"/>
              </a:rPr>
              <a:t>early 251 to 1 July 251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Herennius Etruscus</a:t>
            </a:r>
            <a:r>
              <a:rPr lang="en-US" altLang="en-US" sz="1600" b="0" u="none">
                <a:latin typeface="Helvetica" panose="020B0604020202020204" pitchFamily="34" charset="0"/>
                <a:cs typeface="Helvetica" panose="020B0604020202020204" pitchFamily="34" charset="0"/>
              </a:rPr>
              <a:t> • killed in battle</a:t>
            </a:r>
          </a:p>
          <a:p>
            <a:pPr algn="l"/>
            <a:r>
              <a:rPr lang="en-US" altLang="en-US" sz="1600" b="0" u="none">
                <a:latin typeface="Helvetica" panose="020B0604020202020204" pitchFamily="34" charset="0"/>
                <a:cs typeface="Helvetica" panose="020B0604020202020204" pitchFamily="34" charset="0"/>
              </a:rPr>
              <a:t>251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Hostilian</a:t>
            </a:r>
            <a:r>
              <a:rPr lang="en-US" altLang="en-US" sz="1600" b="0" u="none">
                <a:latin typeface="Helvetica" panose="020B0604020202020204" pitchFamily="34" charset="0"/>
                <a:cs typeface="Helvetica" panose="020B0604020202020204" pitchFamily="34" charset="0"/>
              </a:rPr>
              <a:t> • died of the plague</a:t>
            </a:r>
          </a:p>
          <a:p>
            <a:pPr algn="l"/>
            <a:r>
              <a:rPr lang="en-US" altLang="en-US" sz="1600" b="0" u="none">
                <a:latin typeface="Helvetica" panose="020B0604020202020204" pitchFamily="34" charset="0"/>
                <a:cs typeface="Helvetica" panose="020B0604020202020204" pitchFamily="34" charset="0"/>
              </a:rPr>
              <a:t>June 251 to August 253</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Trebonianus Gallus</a:t>
            </a:r>
            <a:r>
              <a:rPr lang="en-US" altLang="en-US" sz="1600" b="0" u="none">
                <a:latin typeface="Helvetica" panose="020B0604020202020204" pitchFamily="34" charset="0"/>
                <a:cs typeface="Helvetica" panose="020B0604020202020204" pitchFamily="34" charset="0"/>
              </a:rPr>
              <a:t> • murdered by his own soldiers</a:t>
            </a:r>
          </a:p>
          <a:p>
            <a:pPr algn="l"/>
            <a:r>
              <a:rPr lang="en-US" altLang="en-US" sz="1600" b="0" u="none">
                <a:latin typeface="Helvetica" panose="020B0604020202020204" pitchFamily="34" charset="0"/>
                <a:cs typeface="Helvetica" panose="020B0604020202020204" pitchFamily="34" charset="0"/>
              </a:rPr>
              <a:t>July 251 to August 253</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Volusianus</a:t>
            </a:r>
            <a:r>
              <a:rPr lang="en-US" altLang="en-US" sz="1600" b="0" u="none">
                <a:latin typeface="Helvetica" panose="020B0604020202020204" pitchFamily="34" charset="0"/>
                <a:cs typeface="Helvetica" panose="020B0604020202020204" pitchFamily="34" charset="0"/>
              </a:rPr>
              <a:t> • murdered by his own soldiers</a:t>
            </a:r>
          </a:p>
          <a:p>
            <a:pPr algn="l"/>
            <a:r>
              <a:rPr lang="en-US" altLang="en-US" sz="1600" b="0" u="none">
                <a:latin typeface="Helvetica" panose="020B0604020202020204" pitchFamily="34" charset="0"/>
                <a:cs typeface="Helvetica" panose="020B0604020202020204" pitchFamily="34" charset="0"/>
              </a:rPr>
              <a:t>August 253 to October 253</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Aemilianus</a:t>
            </a:r>
            <a:r>
              <a:rPr lang="en-US" altLang="en-US" sz="1600" b="0" u="none">
                <a:latin typeface="Helvetica" panose="020B0604020202020204" pitchFamily="34" charset="0"/>
                <a:cs typeface="Helvetica" panose="020B0604020202020204" pitchFamily="34" charset="0"/>
              </a:rPr>
              <a:t> • murdered by his own soldiers</a:t>
            </a:r>
          </a:p>
          <a:p>
            <a:pPr algn="l"/>
            <a:r>
              <a:rPr lang="en-US" altLang="en-US" sz="1600" b="0" u="none">
                <a:latin typeface="Helvetica" panose="020B0604020202020204" pitchFamily="34" charset="0"/>
                <a:cs typeface="Helvetica" panose="020B0604020202020204" pitchFamily="34" charset="0"/>
              </a:rPr>
              <a:t>253 to June 260</a:t>
            </a:r>
          </a:p>
          <a:p>
            <a:pPr algn="l"/>
            <a:r>
              <a:rPr lang="en-US" altLang="en-US" sz="1600" b="0" u="none">
                <a:latin typeface="Helvetica" panose="020B0604020202020204" pitchFamily="34" charset="0"/>
                <a:cs typeface="Helvetica" panose="020B0604020202020204" pitchFamily="34" charset="0"/>
              </a:rPr>
              <a:t>	</a:t>
            </a:r>
            <a:r>
              <a:rPr lang="en-US" altLang="en-US" sz="1600" u="none">
                <a:solidFill>
                  <a:srgbClr val="3333FF"/>
                </a:solidFill>
                <a:latin typeface="Helvetica" panose="020B0604020202020204" pitchFamily="34" charset="0"/>
                <a:cs typeface="Helvetica" panose="020B0604020202020204" pitchFamily="34" charset="0"/>
              </a:rPr>
              <a:t>VALERIAN</a:t>
            </a:r>
            <a:r>
              <a:rPr lang="en-US" altLang="en-US" sz="1600" b="0" u="none">
                <a:latin typeface="Helvetica" panose="020B0604020202020204" pitchFamily="34" charset="0"/>
                <a:cs typeface="Helvetica" panose="020B0604020202020204" pitchFamily="34" charset="0"/>
              </a:rPr>
              <a:t> • captured by Persians: died in captivity</a:t>
            </a:r>
          </a:p>
          <a:p>
            <a:pPr algn="l"/>
            <a:r>
              <a:rPr lang="en-US" altLang="en-US" sz="1600" b="0" u="none">
                <a:latin typeface="Helvetica" panose="020B0604020202020204" pitchFamily="34" charset="0"/>
                <a:cs typeface="Helvetica" panose="020B0604020202020204" pitchFamily="34" charset="0"/>
              </a:rPr>
              <a:t>253 to September 268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Gallienus</a:t>
            </a:r>
            <a:r>
              <a:rPr lang="en-US" altLang="en-US" sz="1600" b="0" u="none">
                <a:latin typeface="Helvetica" panose="020B0604020202020204" pitchFamily="34" charset="0"/>
                <a:cs typeface="Helvetica" panose="020B0604020202020204" pitchFamily="34" charset="0"/>
              </a:rPr>
              <a:t> • murdered</a:t>
            </a:r>
          </a:p>
          <a:p>
            <a:pPr algn="l"/>
            <a:r>
              <a:rPr lang="en-US" altLang="en-US" sz="1600" b="0" u="none">
                <a:latin typeface="Helvetica" panose="020B0604020202020204" pitchFamily="34" charset="0"/>
                <a:cs typeface="Helvetica" panose="020B0604020202020204" pitchFamily="34" charset="0"/>
              </a:rPr>
              <a:t>260</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Saloninus</a:t>
            </a:r>
            <a:r>
              <a:rPr lang="en-US" altLang="en-US" sz="1600" b="0" u="none">
                <a:latin typeface="Helvetica" panose="020B0604020202020204" pitchFamily="34" charset="0"/>
                <a:cs typeface="Helvetica" panose="020B0604020202020204" pitchFamily="34" charset="0"/>
              </a:rPr>
              <a:t> • murdered</a:t>
            </a:r>
          </a:p>
        </p:txBody>
      </p:sp>
      <p:pic>
        <p:nvPicPr>
          <p:cNvPr id="2" name="Audio 1">
            <a:hlinkClick r:id="" action="ppaction://media"/>
            <a:extLst>
              <a:ext uri="{FF2B5EF4-FFF2-40B4-BE49-F238E27FC236}">
                <a16:creationId xmlns:a16="http://schemas.microsoft.com/office/drawing/2014/main" id="{6F193E4F-F5BF-4126-BC42-2B21D54C1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773"/>
    </mc:Choice>
    <mc:Fallback xmlns="">
      <p:transition spd="slow" advTm="53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35F38AA1-D3A0-43F4-9FE1-040CC3039AAD}"/>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92163" name="Text Box 3">
            <a:extLst>
              <a:ext uri="{FF2B5EF4-FFF2-40B4-BE49-F238E27FC236}">
                <a16:creationId xmlns:a16="http://schemas.microsoft.com/office/drawing/2014/main" id="{4E713E30-F1C6-4E51-8E0F-7BC025704EEF}"/>
              </a:ext>
            </a:extLst>
          </p:cNvPr>
          <p:cNvSpPr txBox="1">
            <a:spLocks noChangeArrowheads="1"/>
          </p:cNvSpPr>
          <p:nvPr/>
        </p:nvSpPr>
        <p:spPr bwMode="auto">
          <a:xfrm>
            <a:off x="228600" y="4572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THIRD CENTURY CRISIS </a:t>
            </a:r>
            <a:r>
              <a:rPr lang="en-US" altLang="en-US" b="0" u="none">
                <a:latin typeface="Helvetica" panose="020B0604020202020204" pitchFamily="34" charset="0"/>
                <a:cs typeface="Helvetica" panose="020B0604020202020204" pitchFamily="34" charset="0"/>
              </a:rPr>
              <a:t>•</a:t>
            </a:r>
            <a:r>
              <a:rPr lang="en-US" altLang="en-US" u="none">
                <a:solidFill>
                  <a:srgbClr val="3333FF"/>
                </a:solidFill>
                <a:latin typeface="Helvetica" panose="020B0604020202020204" pitchFamily="34" charset="0"/>
                <a:cs typeface="Helvetica" panose="020B0604020202020204" pitchFamily="34" charset="0"/>
              </a:rPr>
              <a:t> </a:t>
            </a:r>
            <a:r>
              <a:rPr lang="en-US" altLang="en-US" u="none">
                <a:solidFill>
                  <a:srgbClr val="FF6699"/>
                </a:solidFill>
                <a:latin typeface="Helvetica" panose="020B0604020202020204" pitchFamily="34" charset="0"/>
                <a:cs typeface="Helvetica" panose="020B0604020202020204" pitchFamily="34" charset="0"/>
              </a:rPr>
              <a:t>SASSANID PERSIA</a:t>
            </a:r>
            <a:r>
              <a:rPr lang="en-US" altLang="en-US" u="none">
                <a:latin typeface="Helvetica" panose="020B0604020202020204" pitchFamily="34" charset="0"/>
                <a:cs typeface="Helvetica" panose="020B0604020202020204" pitchFamily="34" charset="0"/>
              </a:rPr>
              <a:t> • 226-651CE</a:t>
            </a:r>
            <a:br>
              <a:rPr lang="en-US" altLang="en-US" u="none">
                <a:solidFill>
                  <a:srgbClr val="3333FF"/>
                </a:solidFill>
                <a:latin typeface="Helvetica" panose="020B0604020202020204" pitchFamily="34" charset="0"/>
                <a:cs typeface="Helvetica" panose="020B0604020202020204" pitchFamily="34" charset="0"/>
              </a:rPr>
            </a:br>
            <a:endParaRPr lang="en-US" altLang="en-US" b="0" u="none">
              <a:latin typeface="Helvetica" panose="020B0604020202020204" pitchFamily="34" charset="0"/>
              <a:cs typeface="Helvetica" panose="020B0604020202020204" pitchFamily="34" charset="0"/>
            </a:endParaRPr>
          </a:p>
        </p:txBody>
      </p:sp>
      <p:pic>
        <p:nvPicPr>
          <p:cNvPr id="92164" name="Picture 4" descr="800px-Shapur_I_Valerian_Bas_Relief">
            <a:extLst>
              <a:ext uri="{FF2B5EF4-FFF2-40B4-BE49-F238E27FC236}">
                <a16:creationId xmlns:a16="http://schemas.microsoft.com/office/drawing/2014/main" id="{7D09CEFA-1DCF-4728-89B7-F8B0B37BC9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914400"/>
            <a:ext cx="67056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bishapur_relief_2_valerian">
            <a:extLst>
              <a:ext uri="{FF2B5EF4-FFF2-40B4-BE49-F238E27FC236}">
                <a16:creationId xmlns:a16="http://schemas.microsoft.com/office/drawing/2014/main" id="{3976001D-97D6-4DD8-B36D-003931F93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914400"/>
            <a:ext cx="44164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Rectangle 6">
            <a:extLst>
              <a:ext uri="{FF2B5EF4-FFF2-40B4-BE49-F238E27FC236}">
                <a16:creationId xmlns:a16="http://schemas.microsoft.com/office/drawing/2014/main" id="{36A3FFE7-EED6-4FAF-898D-4A4283F656FA}"/>
              </a:ext>
            </a:extLst>
          </p:cNvPr>
          <p:cNvSpPr>
            <a:spLocks noChangeArrowheads="1"/>
          </p:cNvSpPr>
          <p:nvPr/>
        </p:nvSpPr>
        <p:spPr bwMode="auto">
          <a:xfrm>
            <a:off x="4419600" y="5410200"/>
            <a:ext cx="4021138" cy="646113"/>
          </a:xfrm>
          <a:prstGeom prst="rect">
            <a:avLst/>
          </a:prstGeom>
          <a:noFill/>
          <a:ln w="9525">
            <a:noFill/>
            <a:miter lim="800000"/>
            <a:headEnd/>
            <a:tailEnd/>
          </a:ln>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b="0" u="none">
                <a:latin typeface="Helvetica" panose="020B0604020202020204" pitchFamily="34" charset="0"/>
                <a:cs typeface="Helvetica" panose="020B0604020202020204" pitchFamily="34" charset="0"/>
              </a:rPr>
              <a:t>emperor </a:t>
            </a:r>
            <a:r>
              <a:rPr lang="en-US" altLang="en-US" sz="1800" u="none">
                <a:solidFill>
                  <a:srgbClr val="3333FF"/>
                </a:solidFill>
                <a:latin typeface="Helvetica" panose="020B0604020202020204" pitchFamily="34" charset="0"/>
                <a:cs typeface="Helvetica" panose="020B0604020202020204" pitchFamily="34" charset="0"/>
              </a:rPr>
              <a:t>VALERIAN</a:t>
            </a:r>
            <a:r>
              <a:rPr lang="en-US" altLang="en-US" sz="1800" b="0" u="none">
                <a:latin typeface="Helvetica" panose="020B0604020202020204" pitchFamily="34" charset="0"/>
                <a:cs typeface="Helvetica" panose="020B0604020202020204" pitchFamily="34" charset="0"/>
              </a:rPr>
              <a:t> (253-260 CE)</a:t>
            </a:r>
          </a:p>
          <a:p>
            <a:pPr algn="l"/>
            <a:r>
              <a:rPr lang="en-US" altLang="en-US" sz="1800" b="0" u="none">
                <a:latin typeface="Helvetica" panose="020B0604020202020204" pitchFamily="34" charset="0"/>
                <a:cs typeface="Helvetica" panose="020B0604020202020204" pitchFamily="34" charset="0"/>
              </a:rPr>
              <a:t>  prisoner of </a:t>
            </a:r>
            <a:r>
              <a:rPr lang="en-US" altLang="en-US" sz="1800" u="none">
                <a:solidFill>
                  <a:srgbClr val="FF6699"/>
                </a:solidFill>
                <a:latin typeface="Helvetica" panose="020B0604020202020204" pitchFamily="34" charset="0"/>
                <a:cs typeface="Helvetica" panose="020B0604020202020204" pitchFamily="34" charset="0"/>
              </a:rPr>
              <a:t>SHAPUR </a:t>
            </a:r>
            <a:r>
              <a:rPr lang="en-US" altLang="en-US" sz="1800" u="none">
                <a:latin typeface="Helvetica" panose="020B0604020202020204" pitchFamily="34" charset="0"/>
                <a:cs typeface="Helvetica" panose="020B0604020202020204" pitchFamily="34" charset="0"/>
              </a:rPr>
              <a:t>I </a:t>
            </a:r>
            <a:r>
              <a:rPr lang="en-US" altLang="en-US" sz="1800" b="0" u="none">
                <a:latin typeface="Helvetica" panose="020B0604020202020204" pitchFamily="34" charset="0"/>
                <a:cs typeface="Helvetica" panose="020B0604020202020204" pitchFamily="34" charset="0"/>
              </a:rPr>
              <a:t>(241-272 CE)</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a:extLst>
                  <a:ext uri="{FF2B5EF4-FFF2-40B4-BE49-F238E27FC236}">
                    <a16:creationId xmlns:a16="http://schemas.microsoft.com/office/drawing/2014/main" id="{3D5DE52F-674E-452D-AFEF-1DFBF9BC1FE0}"/>
                  </a:ext>
                </a:extLst>
              </p14:cNvPr>
              <p14:cNvContentPartPr/>
              <p14:nvPr>
                <p:extLst>
                  <p:ext uri="{42D2F446-02D8-4167-A562-619A0277C38B}">
                    <p15:isNarration xmlns:p15="http://schemas.microsoft.com/office/powerpoint/2012/main" val="1"/>
                  </p:ext>
                </p:extLst>
              </p14:nvPr>
            </p14:nvContentPartPr>
            <p14:xfrm>
              <a:off x="2480400" y="1747800"/>
              <a:ext cx="3728160" cy="3649680"/>
            </p14:xfrm>
          </p:contentPart>
        </mc:Choice>
        <mc:Fallback xmlns="">
          <p:pic>
            <p:nvPicPr>
              <p:cNvPr id="3" name="Ink 2">
                <a:extLst>
                  <a:ext uri="{FF2B5EF4-FFF2-40B4-BE49-F238E27FC236}">
                    <a16:creationId xmlns:a16="http://schemas.microsoft.com/office/drawing/2014/main" id="{3D5DE52F-674E-452D-AFEF-1DFBF9BC1FE0}"/>
                  </a:ext>
                </a:extLst>
              </p:cNvPr>
              <p:cNvPicPr>
                <a:picLocks noGrp="1" noRot="1" noChangeAspect="1" noMove="1" noResize="1" noEditPoints="1" noAdjustHandles="1" noChangeArrowheads="1" noChangeShapeType="1"/>
              </p:cNvPicPr>
              <p:nvPr/>
            </p:nvPicPr>
            <p:blipFill>
              <a:blip r:embed="rId8"/>
              <a:stretch>
                <a:fillRect/>
              </a:stretch>
            </p:blipFill>
            <p:spPr>
              <a:xfrm>
                <a:off x="2471040" y="1738440"/>
                <a:ext cx="3746880" cy="3668400"/>
              </a:xfrm>
              <a:prstGeom prst="rect">
                <a:avLst/>
              </a:prstGeom>
            </p:spPr>
          </p:pic>
        </mc:Fallback>
      </mc:AlternateContent>
      <p:pic>
        <p:nvPicPr>
          <p:cNvPr id="4" name="Audio 3">
            <a:hlinkClick r:id="" action="ppaction://media"/>
            <a:extLst>
              <a:ext uri="{FF2B5EF4-FFF2-40B4-BE49-F238E27FC236}">
                <a16:creationId xmlns:a16="http://schemas.microsoft.com/office/drawing/2014/main" id="{39B176F0-B5F8-4324-A9C2-0AEAE57F25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577"/>
    </mc:Choice>
    <mc:Fallback xmlns="">
      <p:transition spd="slow" advTm="7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EE5F03B1-23EB-4006-BFDE-2187A41F4A86}"/>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94211" name="Text Box 3">
            <a:extLst>
              <a:ext uri="{FF2B5EF4-FFF2-40B4-BE49-F238E27FC236}">
                <a16:creationId xmlns:a16="http://schemas.microsoft.com/office/drawing/2014/main" id="{C86A4E2F-239B-4EB1-B4F4-2AC24485F792}"/>
              </a:ext>
            </a:extLst>
          </p:cNvPr>
          <p:cNvSpPr txBox="1">
            <a:spLocks noChangeArrowheads="1"/>
          </p:cNvSpPr>
          <p:nvPr/>
        </p:nvSpPr>
        <p:spPr bwMode="auto">
          <a:xfrm>
            <a:off x="228600" y="457200"/>
            <a:ext cx="89154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THIRD CENTURY CRISIS </a:t>
            </a:r>
            <a:r>
              <a:rPr lang="en-US" altLang="en-US" b="0" u="none">
                <a:latin typeface="Helvetica" panose="020B0604020202020204" pitchFamily="34" charset="0"/>
                <a:cs typeface="Helvetica" panose="020B0604020202020204" pitchFamily="34" charset="0"/>
              </a:rPr>
              <a:t>• 235-284 CE</a:t>
            </a:r>
          </a:p>
          <a:p>
            <a:pPr algn="l"/>
            <a:r>
              <a:rPr lang="en-US" altLang="en-US" sz="2000" b="0" u="none">
                <a:latin typeface="Helvetica" panose="020B0604020202020204" pitchFamily="34" charset="0"/>
                <a:cs typeface="Helvetica" panose="020B0604020202020204" pitchFamily="34" charset="0"/>
              </a:rPr>
              <a:t>era of soldier emperors</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40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258 or June 260</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Ingenuus</a:t>
            </a:r>
            <a:r>
              <a:rPr lang="en-US" altLang="en-US" sz="1600" b="0" u="none">
                <a:latin typeface="Helvetica" panose="020B0604020202020204" pitchFamily="34" charset="0"/>
                <a:cs typeface="Helvetica" panose="020B0604020202020204" pitchFamily="34" charset="0"/>
              </a:rPr>
              <a:t> • killed in battle</a:t>
            </a:r>
          </a:p>
          <a:p>
            <a:pPr algn="l"/>
            <a:r>
              <a:rPr lang="en-US" altLang="en-US" sz="1600" b="0" u="none">
                <a:latin typeface="Helvetica" panose="020B0604020202020204" pitchFamily="34" charset="0"/>
                <a:cs typeface="Helvetica" panose="020B0604020202020204" pitchFamily="34" charset="0"/>
              </a:rPr>
              <a:t>260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Regalianus</a:t>
            </a:r>
            <a:r>
              <a:rPr lang="en-US" altLang="en-US" sz="1600" b="0" u="none">
                <a:latin typeface="Helvetica" panose="020B0604020202020204" pitchFamily="34" charset="0"/>
                <a:cs typeface="Helvetica" panose="020B0604020202020204" pitchFamily="34" charset="0"/>
              </a:rPr>
              <a:t> • killed by his own people</a:t>
            </a:r>
          </a:p>
          <a:p>
            <a:pPr algn="l"/>
            <a:r>
              <a:rPr lang="en-US" altLang="en-US" sz="1600" b="0" u="none">
                <a:latin typeface="Helvetica" panose="020B0604020202020204" pitchFamily="34" charset="0"/>
                <a:cs typeface="Helvetica" panose="020B0604020202020204" pitchFamily="34" charset="0"/>
              </a:rPr>
              <a:t>260 to 261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Macrianus Major</a:t>
            </a:r>
            <a:r>
              <a:rPr lang="en-US" altLang="en-US" sz="1600" b="0" u="none">
                <a:latin typeface="Helvetica" panose="020B0604020202020204" pitchFamily="34" charset="0"/>
                <a:cs typeface="Helvetica" panose="020B0604020202020204" pitchFamily="34" charset="0"/>
              </a:rPr>
              <a:t> • defeated and killed in battle</a:t>
            </a:r>
          </a:p>
          <a:p>
            <a:pPr algn="l"/>
            <a:r>
              <a:rPr lang="en-US" altLang="en-US" sz="1600" b="0" u="none">
                <a:latin typeface="Helvetica" panose="020B0604020202020204" pitchFamily="34" charset="0"/>
                <a:cs typeface="Helvetica" panose="020B0604020202020204" pitchFamily="34" charset="0"/>
              </a:rPr>
              <a:t>260 to 261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Macrianus Minor</a:t>
            </a:r>
            <a:r>
              <a:rPr lang="en-US" altLang="en-US" sz="1600" b="0" u="none">
                <a:latin typeface="Helvetica" panose="020B0604020202020204" pitchFamily="34" charset="0"/>
                <a:cs typeface="Helvetica" panose="020B0604020202020204" pitchFamily="34" charset="0"/>
              </a:rPr>
              <a:t> • defeated and killed in battle</a:t>
            </a:r>
          </a:p>
          <a:p>
            <a:pPr algn="l"/>
            <a:r>
              <a:rPr lang="en-US" altLang="en-US" sz="1600" b="0" u="none">
                <a:latin typeface="Helvetica" panose="020B0604020202020204" pitchFamily="34" charset="0"/>
                <a:cs typeface="Helvetica" panose="020B0604020202020204" pitchFamily="34" charset="0"/>
              </a:rPr>
              <a:t>260 to 261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Quietus</a:t>
            </a:r>
            <a:r>
              <a:rPr lang="en-US" altLang="en-US" sz="1600" b="0" u="none">
                <a:latin typeface="Helvetica" panose="020B0604020202020204" pitchFamily="34" charset="0"/>
                <a:cs typeface="Helvetica" panose="020B0604020202020204" pitchFamily="34" charset="0"/>
              </a:rPr>
              <a:t> • murdered</a:t>
            </a:r>
          </a:p>
          <a:p>
            <a:pPr algn="l"/>
            <a:r>
              <a:rPr lang="en-US" altLang="en-US" sz="1600" b="0" u="none">
                <a:latin typeface="Helvetica" panose="020B0604020202020204" pitchFamily="34" charset="0"/>
                <a:cs typeface="Helvetica" panose="020B0604020202020204" pitchFamily="34" charset="0"/>
              </a:rPr>
              <a:t>261 to 261 or 262 </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Mussius Aemilianus</a:t>
            </a:r>
            <a:r>
              <a:rPr lang="en-US" altLang="en-US" sz="1600" b="0" u="none">
                <a:latin typeface="Helvetica" panose="020B0604020202020204" pitchFamily="34" charset="0"/>
                <a:cs typeface="Helvetica" panose="020B0604020202020204" pitchFamily="34" charset="0"/>
              </a:rPr>
              <a:t> • strangled while being held captive</a:t>
            </a:r>
          </a:p>
          <a:p>
            <a:pPr algn="l"/>
            <a:r>
              <a:rPr lang="en-US" altLang="en-US" sz="1600" b="0" u="none">
                <a:latin typeface="Helvetica" panose="020B0604020202020204" pitchFamily="34" charset="0"/>
                <a:cs typeface="Helvetica" panose="020B0604020202020204" pitchFamily="34" charset="0"/>
              </a:rPr>
              <a:t>268 to 268</a:t>
            </a:r>
          </a:p>
          <a:p>
            <a:pPr algn="l"/>
            <a:r>
              <a:rPr lang="en-US" altLang="en-US" sz="1600" b="0" u="none">
                <a:latin typeface="Helvetica" panose="020B0604020202020204" pitchFamily="34" charset="0"/>
                <a:cs typeface="Helvetica" panose="020B0604020202020204" pitchFamily="34" charset="0"/>
              </a:rPr>
              <a:t>             </a:t>
            </a:r>
            <a:r>
              <a:rPr lang="en-US" altLang="en-US" sz="1600" u="none">
                <a:latin typeface="Helvetica" panose="020B0604020202020204" pitchFamily="34" charset="0"/>
                <a:cs typeface="Helvetica" panose="020B0604020202020204" pitchFamily="34" charset="0"/>
              </a:rPr>
              <a:t>Aureolus</a:t>
            </a:r>
            <a:r>
              <a:rPr lang="en-US" altLang="en-US" sz="1600" b="0" u="none">
                <a:latin typeface="Helvetica" panose="020B0604020202020204" pitchFamily="34" charset="0"/>
                <a:cs typeface="Helvetica" panose="020B0604020202020204" pitchFamily="34" charset="0"/>
              </a:rPr>
              <a:t> • surrendered to Claudius II Gothicus; killed by Praetorian Guard</a:t>
            </a:r>
          </a:p>
        </p:txBody>
      </p:sp>
      <p:pic>
        <p:nvPicPr>
          <p:cNvPr id="3" name="Audio 2">
            <a:hlinkClick r:id="" action="ppaction://media"/>
            <a:extLst>
              <a:ext uri="{FF2B5EF4-FFF2-40B4-BE49-F238E27FC236}">
                <a16:creationId xmlns:a16="http://schemas.microsoft.com/office/drawing/2014/main" id="{CD418A33-CD7E-4D4A-9387-3ADC0E153A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0C8C19C8-9535-410E-821D-2AC1E2813AD1}"/>
              </a:ext>
            </a:extLst>
          </p:cNvPr>
          <p:cNvSpPr txBox="1">
            <a:spLocks noChangeArrowheads="1"/>
          </p:cNvSpPr>
          <p:nvPr/>
        </p:nvSpPr>
        <p:spPr bwMode="auto">
          <a:xfrm>
            <a:off x="228600" y="457200"/>
            <a:ext cx="8915400" cy="2586038"/>
          </a:xfrm>
          <a:prstGeom prst="rect">
            <a:avLst/>
          </a:prstGeom>
          <a:noFill/>
          <a:ln w="9525">
            <a:noFill/>
            <a:miter lim="800000"/>
            <a:headEnd/>
            <a:tailEnd/>
          </a:ln>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THIRD CENTURY CRISIS </a:t>
            </a:r>
            <a:r>
              <a:rPr lang="en-US" altLang="en-US" b="0" u="none">
                <a:latin typeface="Helvetica" panose="020B0604020202020204" pitchFamily="34" charset="0"/>
                <a:cs typeface="Helvetica" panose="020B0604020202020204" pitchFamily="34" charset="0"/>
              </a:rPr>
              <a:t>• 235-284 CE</a:t>
            </a:r>
          </a:p>
          <a:p>
            <a:pPr algn="l"/>
            <a:r>
              <a:rPr lang="en-US" altLang="en-US" sz="2000" b="0" u="none">
                <a:latin typeface="Helvetica" panose="020B0604020202020204" pitchFamily="34" charset="0"/>
                <a:cs typeface="Helvetica" panose="020B0604020202020204" pitchFamily="34" charset="0"/>
              </a:rPr>
              <a:t>era of soldier emperors</a:t>
            </a:r>
          </a:p>
          <a:p>
            <a:pPr algn="l"/>
            <a:br>
              <a:rPr lang="en-US" altLang="en-US" sz="1800" u="none">
                <a:solidFill>
                  <a:srgbClr val="3333FF"/>
                </a:solidFill>
                <a:latin typeface="Helvetica" panose="020B0604020202020204" pitchFamily="34" charset="0"/>
                <a:cs typeface="Helvetica" panose="020B0604020202020204" pitchFamily="34" charset="0"/>
              </a:rPr>
            </a:br>
            <a:endParaRPr lang="en-US" altLang="en-US" sz="400" u="none">
              <a:solidFill>
                <a:srgbClr val="3333FF"/>
              </a:solidFill>
              <a:latin typeface="Helvetica" panose="020B0604020202020204" pitchFamily="34" charset="0"/>
              <a:cs typeface="Helvetica" panose="020B0604020202020204" pitchFamily="34" charset="0"/>
            </a:endParaRPr>
          </a:p>
          <a:p>
            <a:pPr algn="l"/>
            <a:r>
              <a:rPr lang="en-US" altLang="en-US" sz="1600" u="none">
                <a:latin typeface="Helvetica" panose="020B0604020202020204" pitchFamily="34" charset="0"/>
                <a:cs typeface="Helvetica" panose="020B0604020202020204" pitchFamily="34" charset="0"/>
              </a:rPr>
              <a:t>Imp. Caesar Domitius</a:t>
            </a:r>
            <a:r>
              <a:rPr lang="en-US" altLang="en-US" sz="1600" u="none">
                <a:solidFill>
                  <a:srgbClr val="3333FF"/>
                </a:solidFill>
                <a:latin typeface="Helvetica" panose="020B0604020202020204" pitchFamily="34" charset="0"/>
                <a:cs typeface="Helvetica" panose="020B0604020202020204" pitchFamily="34" charset="0"/>
              </a:rPr>
              <a:t> AURELIAN</a:t>
            </a:r>
            <a:r>
              <a:rPr lang="en-US" altLang="en-US" sz="1600" u="none">
                <a:latin typeface="Helvetica" panose="020B0604020202020204" pitchFamily="34" charset="0"/>
                <a:cs typeface="Helvetica" panose="020B0604020202020204" pitchFamily="34" charset="0"/>
              </a:rPr>
              <a:t>us Augustus</a:t>
            </a:r>
            <a:r>
              <a:rPr lang="en-US" altLang="en-US" sz="1600" b="0" u="none">
                <a:latin typeface="Helvetica" panose="020B0604020202020204" pitchFamily="34" charset="0"/>
                <a:cs typeface="Helvetica" panose="020B0604020202020204" pitchFamily="34" charset="0"/>
              </a:rPr>
              <a:t>, 270-275 CE</a:t>
            </a:r>
          </a:p>
          <a:p>
            <a:pPr algn="l"/>
            <a:endParaRPr lang="en-US" altLang="en-US" sz="1600" b="0" u="none">
              <a:latin typeface="Helvetica" panose="020B0604020202020204" pitchFamily="34" charset="0"/>
              <a:cs typeface="Helvetica" panose="020B0604020202020204" pitchFamily="34" charset="0"/>
            </a:endParaRPr>
          </a:p>
          <a:p>
            <a:pPr algn="l"/>
            <a:r>
              <a:rPr lang="en-US" altLang="en-US" sz="1600" b="0" i="1" u="none">
                <a:latin typeface="Helvetica" panose="020B0604020202020204" pitchFamily="34" charset="0"/>
                <a:cs typeface="Helvetica" panose="020B0604020202020204" pitchFamily="34" charset="0"/>
              </a:rPr>
              <a:t>political power</a:t>
            </a:r>
          </a:p>
          <a:p>
            <a:pPr algn="l"/>
            <a:r>
              <a:rPr lang="en-US" altLang="en-US" sz="1600" b="0" u="none">
                <a:latin typeface="Helvetica" panose="020B0604020202020204" pitchFamily="34" charset="0"/>
                <a:cs typeface="Helvetica" panose="020B0604020202020204" pitchFamily="34" charset="0"/>
              </a:rPr>
              <a:t>  • “Gallic Empire” of </a:t>
            </a:r>
            <a:r>
              <a:rPr lang="en-US" altLang="en-US" sz="1600" u="none">
                <a:latin typeface="Helvetica" panose="020B0604020202020204" pitchFamily="34" charset="0"/>
                <a:cs typeface="Helvetica" panose="020B0604020202020204" pitchFamily="34" charset="0"/>
              </a:rPr>
              <a:t>Postumus</a:t>
            </a:r>
            <a:r>
              <a:rPr lang="en-US" altLang="en-US" sz="1600" b="0" u="none">
                <a:latin typeface="Helvetica" panose="020B0604020202020204" pitchFamily="34" charset="0"/>
                <a:cs typeface="Helvetica" panose="020B0604020202020204" pitchFamily="34" charset="0"/>
              </a:rPr>
              <a:t>, 260-274 CE</a:t>
            </a:r>
            <a:endParaRPr lang="en-US" altLang="en-US" sz="1600" b="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  • defeats queen </a:t>
            </a:r>
            <a:r>
              <a:rPr lang="en-US" altLang="en-US" sz="1600" u="none">
                <a:solidFill>
                  <a:srgbClr val="3333FF"/>
                </a:solidFill>
                <a:latin typeface="Helvetica" panose="020B0604020202020204" pitchFamily="34" charset="0"/>
                <a:cs typeface="Helvetica" panose="020B0604020202020204" pitchFamily="34" charset="0"/>
              </a:rPr>
              <a:t>ZENOBIA</a:t>
            </a:r>
            <a:r>
              <a:rPr lang="en-US" altLang="en-US" sz="1600" b="0" u="none">
                <a:latin typeface="Helvetica" panose="020B0604020202020204" pitchFamily="34" charset="0"/>
                <a:cs typeface="Helvetica" panose="020B0604020202020204" pitchFamily="34" charset="0"/>
              </a:rPr>
              <a:t> of </a:t>
            </a:r>
            <a:r>
              <a:rPr lang="en-US" altLang="en-US" sz="1600" u="none">
                <a:solidFill>
                  <a:srgbClr val="3333FF"/>
                </a:solidFill>
                <a:latin typeface="Helvetica" panose="020B0604020202020204" pitchFamily="34" charset="0"/>
                <a:cs typeface="Helvetica" panose="020B0604020202020204" pitchFamily="34" charset="0"/>
              </a:rPr>
              <a:t>Palmyra</a:t>
            </a:r>
            <a:r>
              <a:rPr lang="en-US" altLang="en-US" sz="1600" b="0" u="none">
                <a:latin typeface="Helvetica" panose="020B0604020202020204" pitchFamily="34" charset="0"/>
                <a:cs typeface="Helvetica" panose="020B0604020202020204" pitchFamily="34" charset="0"/>
              </a:rPr>
              <a:t>, 260-272 CE</a:t>
            </a:r>
            <a:endParaRPr lang="en-US" altLang="en-US" sz="1600" b="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  • abandons province of </a:t>
            </a:r>
            <a:r>
              <a:rPr lang="en-US" altLang="en-US" sz="1600" u="none">
                <a:solidFill>
                  <a:srgbClr val="009999"/>
                </a:solidFill>
                <a:latin typeface="Helvetica" panose="020B0604020202020204" pitchFamily="34" charset="0"/>
                <a:cs typeface="Helvetica" panose="020B0604020202020204" pitchFamily="34" charset="0"/>
              </a:rPr>
              <a:t>Dacia</a:t>
            </a:r>
            <a:endParaRPr lang="en-US" altLang="en-US" sz="1600" u="none">
              <a:solidFill>
                <a:srgbClr val="3333FF"/>
              </a:solidFill>
              <a:latin typeface="Helvetica" panose="020B0604020202020204" pitchFamily="34" charset="0"/>
              <a:cs typeface="Helvetica" panose="020B0604020202020204" pitchFamily="34" charset="0"/>
            </a:endParaRPr>
          </a:p>
        </p:txBody>
      </p:sp>
      <p:pic>
        <p:nvPicPr>
          <p:cNvPr id="4" name="Audio 3">
            <a:hlinkClick r:id="" action="ppaction://media"/>
            <a:extLst>
              <a:ext uri="{FF2B5EF4-FFF2-40B4-BE49-F238E27FC236}">
                <a16:creationId xmlns:a16="http://schemas.microsoft.com/office/drawing/2014/main" id="{28AA913A-04E2-483E-A829-4458B67D84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664"/>
    </mc:Choice>
    <mc:Fallback xmlns="">
      <p:transition spd="slow" advTm="9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C6283A37-851B-4B4B-B440-EC31E8398DD0}"/>
              </a:ext>
            </a:extLst>
          </p:cNvPr>
          <p:cNvSpPr txBox="1">
            <a:spLocks noChangeArrowheads="1"/>
          </p:cNvSpPr>
          <p:nvPr/>
        </p:nvSpPr>
        <p:spPr bwMode="auto">
          <a:xfrm>
            <a:off x="76200" y="228600"/>
            <a:ext cx="8686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ROMAN EMPIRE, 250-271 CE</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700" u="none">
              <a:solidFill>
                <a:srgbClr val="3333FF"/>
              </a:solidFill>
              <a:latin typeface="Helvetica" panose="020B0604020202020204" pitchFamily="34" charset="0"/>
              <a:cs typeface="Helvetica" panose="020B0604020202020204" pitchFamily="34" charset="0"/>
            </a:endParaRPr>
          </a:p>
          <a:p>
            <a:pPr algn="l"/>
            <a:endParaRPr lang="en-US" altLang="en-US" sz="1700" u="none">
              <a:solidFill>
                <a:srgbClr val="3333FF"/>
              </a:solidFill>
              <a:latin typeface="Helvetica" panose="020B0604020202020204" pitchFamily="34" charset="0"/>
              <a:cs typeface="Helvetica" panose="020B0604020202020204" pitchFamily="34" charset="0"/>
            </a:endParaRPr>
          </a:p>
        </p:txBody>
      </p:sp>
      <p:pic>
        <p:nvPicPr>
          <p:cNvPr id="98307" name="Picture 3" descr="invasions">
            <a:extLst>
              <a:ext uri="{FF2B5EF4-FFF2-40B4-BE49-F238E27FC236}">
                <a16:creationId xmlns:a16="http://schemas.microsoft.com/office/drawing/2014/main" id="{9DB1A358-5D00-4F95-977F-0EC48F749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
            <a:ext cx="91440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a:extLst>
              <a:ext uri="{FF2B5EF4-FFF2-40B4-BE49-F238E27FC236}">
                <a16:creationId xmlns:a16="http://schemas.microsoft.com/office/drawing/2014/main" id="{9BD36AA9-8C8C-4FEB-B323-62DBAC383380}"/>
              </a:ext>
            </a:extLst>
          </p:cNvPr>
          <p:cNvSpPr txBox="1">
            <a:spLocks noChangeArrowheads="1"/>
          </p:cNvSpPr>
          <p:nvPr/>
        </p:nvSpPr>
        <p:spPr bwMode="auto">
          <a:xfrm>
            <a:off x="7726363" y="4572000"/>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Verdana" panose="020B0604030504040204" pitchFamily="34" charset="0"/>
              </a:rPr>
              <a:t>PALMYRA</a:t>
            </a:r>
          </a:p>
        </p:txBody>
      </p:sp>
      <p:sp>
        <p:nvSpPr>
          <p:cNvPr id="98309" name="Text Box 5">
            <a:extLst>
              <a:ext uri="{FF2B5EF4-FFF2-40B4-BE49-F238E27FC236}">
                <a16:creationId xmlns:a16="http://schemas.microsoft.com/office/drawing/2014/main" id="{B5917C7A-745A-42BB-AFCD-3EB8711255CA}"/>
              </a:ext>
            </a:extLst>
          </p:cNvPr>
          <p:cNvSpPr txBox="1">
            <a:spLocks noChangeArrowheads="1"/>
          </p:cNvSpPr>
          <p:nvPr/>
        </p:nvSpPr>
        <p:spPr bwMode="auto">
          <a:xfrm>
            <a:off x="8442325" y="4233863"/>
            <a:ext cx="406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3000" b="0" u="none">
                <a:solidFill>
                  <a:srgbClr val="3333FF"/>
                </a:solidFill>
                <a:latin typeface="Times" panose="02020603050405020304" pitchFamily="18" charset="0"/>
                <a:cs typeface="Lucida Grande" charset="0"/>
              </a:rPr>
              <a:t>●</a:t>
            </a:r>
            <a:endParaRPr lang="en-US" altLang="en-US" sz="3000" b="0" u="none">
              <a:solidFill>
                <a:srgbClr val="3333FF"/>
              </a:solidFill>
              <a:latin typeface="Times" panose="02020603050405020304" pitchFamily="18" charset="0"/>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BD7C4D59-8645-43CD-BC8C-8C1428552E0A}"/>
                  </a:ext>
                </a:extLst>
              </p14:cNvPr>
              <p14:cNvContentPartPr/>
              <p14:nvPr>
                <p:extLst>
                  <p:ext uri="{42D2F446-02D8-4167-A562-619A0277C38B}">
                    <p15:isNarration xmlns:p15="http://schemas.microsoft.com/office/powerpoint/2012/main" val="1"/>
                  </p:ext>
                </p:extLst>
              </p14:nvPr>
            </p14:nvContentPartPr>
            <p14:xfrm>
              <a:off x="3178440" y="1267560"/>
              <a:ext cx="792360" cy="970920"/>
            </p14:xfrm>
          </p:contentPart>
        </mc:Choice>
        <mc:Fallback xmlns="">
          <p:pic>
            <p:nvPicPr>
              <p:cNvPr id="2" name="Ink 1">
                <a:extLst>
                  <a:ext uri="{FF2B5EF4-FFF2-40B4-BE49-F238E27FC236}">
                    <a16:creationId xmlns:a16="http://schemas.microsoft.com/office/drawing/2014/main" id="{BD7C4D59-8645-43CD-BC8C-8C1428552E0A}"/>
                  </a:ext>
                </a:extLst>
              </p:cNvPr>
              <p:cNvPicPr>
                <a:picLocks noGrp="1" noRot="1" noChangeAspect="1" noMove="1" noResize="1" noEditPoints="1" noAdjustHandles="1" noChangeArrowheads="1" noChangeShapeType="1"/>
              </p:cNvPicPr>
              <p:nvPr/>
            </p:nvPicPr>
            <p:blipFill>
              <a:blip r:embed="rId7"/>
              <a:stretch>
                <a:fillRect/>
              </a:stretch>
            </p:blipFill>
            <p:spPr>
              <a:xfrm>
                <a:off x="3169080" y="1258200"/>
                <a:ext cx="811080" cy="989640"/>
              </a:xfrm>
              <a:prstGeom prst="rect">
                <a:avLst/>
              </a:prstGeom>
            </p:spPr>
          </p:pic>
        </mc:Fallback>
      </mc:AlternateContent>
      <p:pic>
        <p:nvPicPr>
          <p:cNvPr id="3" name="Audio 2">
            <a:hlinkClick r:id="" action="ppaction://media"/>
            <a:extLst>
              <a:ext uri="{FF2B5EF4-FFF2-40B4-BE49-F238E27FC236}">
                <a16:creationId xmlns:a16="http://schemas.microsoft.com/office/drawing/2014/main" id="{4563F085-D6AE-4302-9B57-9951C0DF85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86"/>
    </mc:Choice>
    <mc:Fallback xmlns="">
      <p:transition spd="slow" advTm="6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1D60E672-10C6-4677-9302-8D44F3941BD7}"/>
              </a:ext>
            </a:extLst>
          </p:cNvPr>
          <p:cNvSpPr txBox="1">
            <a:spLocks noChangeArrowheads="1"/>
          </p:cNvSpPr>
          <p:nvPr/>
        </p:nvSpPr>
        <p:spPr bwMode="auto">
          <a:xfrm>
            <a:off x="228600" y="457200"/>
            <a:ext cx="8915400" cy="3078163"/>
          </a:xfrm>
          <a:prstGeom prst="rect">
            <a:avLst/>
          </a:prstGeom>
          <a:noFill/>
          <a:ln w="9525">
            <a:noFill/>
            <a:miter lim="800000"/>
            <a:headEnd/>
            <a:tailEnd/>
          </a:ln>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THIRD CENTURY CRISIS </a:t>
            </a:r>
            <a:r>
              <a:rPr lang="en-US" altLang="en-US" b="0" u="none">
                <a:latin typeface="Helvetica" panose="020B0604020202020204" pitchFamily="34" charset="0"/>
                <a:cs typeface="Helvetica" panose="020B0604020202020204" pitchFamily="34" charset="0"/>
              </a:rPr>
              <a:t>• 235-284 CE</a:t>
            </a:r>
          </a:p>
          <a:p>
            <a:pPr algn="l"/>
            <a:r>
              <a:rPr lang="en-US" altLang="en-US" sz="2000" b="0" u="none">
                <a:latin typeface="Helvetica" panose="020B0604020202020204" pitchFamily="34" charset="0"/>
                <a:cs typeface="Helvetica" panose="020B0604020202020204" pitchFamily="34" charset="0"/>
              </a:rPr>
              <a:t>era of soldier emperors</a:t>
            </a:r>
          </a:p>
          <a:p>
            <a:pPr algn="l"/>
            <a:br>
              <a:rPr lang="en-US" altLang="en-US" sz="1800" u="none">
                <a:solidFill>
                  <a:srgbClr val="3333FF"/>
                </a:solidFill>
                <a:latin typeface="Helvetica" panose="020B0604020202020204" pitchFamily="34" charset="0"/>
                <a:cs typeface="Helvetica" panose="020B0604020202020204" pitchFamily="34" charset="0"/>
              </a:rPr>
            </a:br>
            <a:endParaRPr lang="en-US" altLang="en-US" sz="400" u="none">
              <a:solidFill>
                <a:srgbClr val="3333FF"/>
              </a:solidFill>
              <a:latin typeface="Helvetica" panose="020B0604020202020204" pitchFamily="34" charset="0"/>
              <a:cs typeface="Helvetica" panose="020B0604020202020204" pitchFamily="34" charset="0"/>
            </a:endParaRPr>
          </a:p>
          <a:p>
            <a:pPr algn="l"/>
            <a:r>
              <a:rPr lang="en-US" altLang="en-US" sz="1600" u="none">
                <a:latin typeface="Helvetica" panose="020B0604020202020204" pitchFamily="34" charset="0"/>
                <a:cs typeface="Helvetica" panose="020B0604020202020204" pitchFamily="34" charset="0"/>
              </a:rPr>
              <a:t>Imp. Caesar Domitius</a:t>
            </a:r>
            <a:r>
              <a:rPr lang="en-US" altLang="en-US" sz="1600" u="none">
                <a:solidFill>
                  <a:srgbClr val="3333FF"/>
                </a:solidFill>
                <a:latin typeface="Helvetica" panose="020B0604020202020204" pitchFamily="34" charset="0"/>
                <a:cs typeface="Helvetica" panose="020B0604020202020204" pitchFamily="34" charset="0"/>
              </a:rPr>
              <a:t> AURELIAN</a:t>
            </a:r>
            <a:r>
              <a:rPr lang="en-US" altLang="en-US" sz="1600" u="none">
                <a:latin typeface="Helvetica" panose="020B0604020202020204" pitchFamily="34" charset="0"/>
                <a:cs typeface="Helvetica" panose="020B0604020202020204" pitchFamily="34" charset="0"/>
              </a:rPr>
              <a:t>us Augustus</a:t>
            </a:r>
            <a:r>
              <a:rPr lang="en-US" altLang="en-US" sz="1600" b="0" u="none">
                <a:latin typeface="Helvetica" panose="020B0604020202020204" pitchFamily="34" charset="0"/>
                <a:cs typeface="Helvetica" panose="020B0604020202020204" pitchFamily="34" charset="0"/>
              </a:rPr>
              <a:t>, 270-275 CE</a:t>
            </a:r>
          </a:p>
          <a:p>
            <a:pPr algn="l"/>
            <a:endParaRPr lang="en-US" altLang="en-US" sz="1600" b="0" u="none">
              <a:latin typeface="Helvetica" panose="020B0604020202020204" pitchFamily="34" charset="0"/>
              <a:cs typeface="Helvetica" panose="020B0604020202020204" pitchFamily="34" charset="0"/>
            </a:endParaRPr>
          </a:p>
          <a:p>
            <a:pPr algn="l"/>
            <a:r>
              <a:rPr lang="en-US" altLang="en-US" sz="1600" b="0" i="1" u="none">
                <a:latin typeface="Helvetica" panose="020B0604020202020204" pitchFamily="34" charset="0"/>
                <a:cs typeface="Helvetica" panose="020B0604020202020204" pitchFamily="34" charset="0"/>
              </a:rPr>
              <a:t>political power</a:t>
            </a:r>
          </a:p>
          <a:p>
            <a:pPr algn="l"/>
            <a:r>
              <a:rPr lang="en-US" altLang="en-US" sz="1600" b="0" u="none">
                <a:latin typeface="Helvetica" panose="020B0604020202020204" pitchFamily="34" charset="0"/>
                <a:cs typeface="Helvetica" panose="020B0604020202020204" pitchFamily="34" charset="0"/>
              </a:rPr>
              <a:t>  • “Gallic Empire” of </a:t>
            </a:r>
            <a:r>
              <a:rPr lang="en-US" altLang="en-US" sz="1600" u="none">
                <a:latin typeface="Helvetica" panose="020B0604020202020204" pitchFamily="34" charset="0"/>
                <a:cs typeface="Helvetica" panose="020B0604020202020204" pitchFamily="34" charset="0"/>
              </a:rPr>
              <a:t>Postumus</a:t>
            </a:r>
            <a:r>
              <a:rPr lang="en-US" altLang="en-US" sz="1600" b="0" u="none">
                <a:latin typeface="Helvetica" panose="020B0604020202020204" pitchFamily="34" charset="0"/>
                <a:cs typeface="Helvetica" panose="020B0604020202020204" pitchFamily="34" charset="0"/>
              </a:rPr>
              <a:t>, 260-274 CE</a:t>
            </a:r>
            <a:endParaRPr lang="en-US" altLang="en-US" sz="1600" b="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  • defeats queen </a:t>
            </a:r>
            <a:r>
              <a:rPr lang="en-US" altLang="en-US" sz="1600" u="none">
                <a:solidFill>
                  <a:srgbClr val="3333FF"/>
                </a:solidFill>
                <a:latin typeface="Helvetica" panose="020B0604020202020204" pitchFamily="34" charset="0"/>
                <a:cs typeface="Helvetica" panose="020B0604020202020204" pitchFamily="34" charset="0"/>
              </a:rPr>
              <a:t>ZENOBIA</a:t>
            </a:r>
            <a:r>
              <a:rPr lang="en-US" altLang="en-US" sz="1600" b="0" u="none">
                <a:latin typeface="Helvetica" panose="020B0604020202020204" pitchFamily="34" charset="0"/>
                <a:cs typeface="Helvetica" panose="020B0604020202020204" pitchFamily="34" charset="0"/>
              </a:rPr>
              <a:t> of </a:t>
            </a:r>
            <a:r>
              <a:rPr lang="en-US" altLang="en-US" sz="1600" u="none">
                <a:solidFill>
                  <a:srgbClr val="3333FF"/>
                </a:solidFill>
                <a:latin typeface="Helvetica" panose="020B0604020202020204" pitchFamily="34" charset="0"/>
                <a:cs typeface="Helvetica" panose="020B0604020202020204" pitchFamily="34" charset="0"/>
              </a:rPr>
              <a:t>Palmyra</a:t>
            </a:r>
            <a:r>
              <a:rPr lang="en-US" altLang="en-US" sz="1600" b="0" u="none">
                <a:latin typeface="Helvetica" panose="020B0604020202020204" pitchFamily="34" charset="0"/>
                <a:cs typeface="Helvetica" panose="020B0604020202020204" pitchFamily="34" charset="0"/>
              </a:rPr>
              <a:t>, 260-272 CE</a:t>
            </a:r>
            <a:endParaRPr lang="en-US" altLang="en-US" sz="1600" b="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  • abandons province of </a:t>
            </a:r>
            <a:r>
              <a:rPr lang="en-US" altLang="en-US" sz="1600" u="none">
                <a:solidFill>
                  <a:srgbClr val="009999"/>
                </a:solidFill>
                <a:latin typeface="Helvetica" panose="020B0604020202020204" pitchFamily="34" charset="0"/>
                <a:cs typeface="Helvetica" panose="020B0604020202020204" pitchFamily="34" charset="0"/>
              </a:rPr>
              <a:t>Dacia</a:t>
            </a:r>
          </a:p>
          <a:p>
            <a:pPr algn="l"/>
            <a:r>
              <a:rPr lang="en-US" altLang="en-US" sz="1600" b="0" u="none">
                <a:latin typeface="Helvetica" panose="020B0604020202020204" pitchFamily="34" charset="0"/>
                <a:cs typeface="Helvetica" panose="020B0604020202020204" pitchFamily="34" charset="0"/>
              </a:rPr>
              <a:t>  • builds wall around Rome</a:t>
            </a:r>
          </a:p>
          <a:p>
            <a:pPr algn="l"/>
            <a:endParaRPr lang="en-US" altLang="en-US" sz="1600" u="none">
              <a:solidFill>
                <a:srgbClr val="3333FF"/>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59EC320D-C57B-414A-9F51-B4A672C14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89"/>
    </mc:Choice>
    <mc:Fallback xmlns="">
      <p:transition spd="slow" advTm="30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46663FE8-AFEC-4598-BD22-1835BBD2A500}"/>
              </a:ext>
            </a:extLst>
          </p:cNvPr>
          <p:cNvSpPr txBox="1">
            <a:spLocks noChangeArrowheads="1"/>
          </p:cNvSpPr>
          <p:nvPr/>
        </p:nvSpPr>
        <p:spPr bwMode="auto">
          <a:xfrm>
            <a:off x="76200" y="228600"/>
            <a:ext cx="8686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700" u="none">
                <a:solidFill>
                  <a:srgbClr val="3333FF"/>
                </a:solidFill>
                <a:latin typeface="Helvetica" panose="020B0604020202020204" pitchFamily="34" charset="0"/>
                <a:cs typeface="Helvetica" panose="020B0604020202020204" pitchFamily="34" charset="0"/>
              </a:rPr>
              <a:t>SEVERAN WALL</a:t>
            </a:r>
          </a:p>
        </p:txBody>
      </p:sp>
      <p:pic>
        <p:nvPicPr>
          <p:cNvPr id="102403" name="Picture 3" descr="rome">
            <a:extLst>
              <a:ext uri="{FF2B5EF4-FFF2-40B4-BE49-F238E27FC236}">
                <a16:creationId xmlns:a16="http://schemas.microsoft.com/office/drawing/2014/main" id="{9D0B630F-8A9D-411A-9154-350AFDBBC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7700"/>
            <a:ext cx="76200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Line 4">
            <a:extLst>
              <a:ext uri="{FF2B5EF4-FFF2-40B4-BE49-F238E27FC236}">
                <a16:creationId xmlns:a16="http://schemas.microsoft.com/office/drawing/2014/main" id="{C8CDABF3-1AE5-42C3-8BF9-BB2EB282DCB2}"/>
              </a:ext>
            </a:extLst>
          </p:cNvPr>
          <p:cNvSpPr>
            <a:spLocks noChangeShapeType="1"/>
          </p:cNvSpPr>
          <p:nvPr/>
        </p:nvSpPr>
        <p:spPr bwMode="auto">
          <a:xfrm flipV="1">
            <a:off x="2895600" y="4648200"/>
            <a:ext cx="3048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05" name="Line 5">
            <a:extLst>
              <a:ext uri="{FF2B5EF4-FFF2-40B4-BE49-F238E27FC236}">
                <a16:creationId xmlns:a16="http://schemas.microsoft.com/office/drawing/2014/main" id="{C3EF41E7-3952-4E1A-99EE-670E8090C80A}"/>
              </a:ext>
            </a:extLst>
          </p:cNvPr>
          <p:cNvSpPr>
            <a:spLocks noChangeShapeType="1"/>
          </p:cNvSpPr>
          <p:nvPr/>
        </p:nvSpPr>
        <p:spPr bwMode="auto">
          <a:xfrm>
            <a:off x="3581400" y="3505200"/>
            <a:ext cx="228600" cy="1143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06" name="Line 6">
            <a:extLst>
              <a:ext uri="{FF2B5EF4-FFF2-40B4-BE49-F238E27FC236}">
                <a16:creationId xmlns:a16="http://schemas.microsoft.com/office/drawing/2014/main" id="{E0C522F0-0974-49B3-96F7-277E60EEDC25}"/>
              </a:ext>
            </a:extLst>
          </p:cNvPr>
          <p:cNvSpPr>
            <a:spLocks noChangeShapeType="1"/>
          </p:cNvSpPr>
          <p:nvPr/>
        </p:nvSpPr>
        <p:spPr bwMode="auto">
          <a:xfrm flipH="1">
            <a:off x="5638800" y="2590800"/>
            <a:ext cx="304800" cy="1524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07" name="Line 7">
            <a:extLst>
              <a:ext uri="{FF2B5EF4-FFF2-40B4-BE49-F238E27FC236}">
                <a16:creationId xmlns:a16="http://schemas.microsoft.com/office/drawing/2014/main" id="{BB1FC9DE-F62E-49CE-98CA-F77927BDBD72}"/>
              </a:ext>
            </a:extLst>
          </p:cNvPr>
          <p:cNvSpPr>
            <a:spLocks noChangeShapeType="1"/>
          </p:cNvSpPr>
          <p:nvPr/>
        </p:nvSpPr>
        <p:spPr bwMode="auto">
          <a:xfrm flipH="1" flipV="1">
            <a:off x="4800600" y="4876800"/>
            <a:ext cx="762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08" name="Line 7">
            <a:extLst>
              <a:ext uri="{FF2B5EF4-FFF2-40B4-BE49-F238E27FC236}">
                <a16:creationId xmlns:a16="http://schemas.microsoft.com/office/drawing/2014/main" id="{96BFD514-E902-4997-A747-BC6589D1AA90}"/>
              </a:ext>
            </a:extLst>
          </p:cNvPr>
          <p:cNvSpPr>
            <a:spLocks noChangeShapeType="1"/>
          </p:cNvSpPr>
          <p:nvPr/>
        </p:nvSpPr>
        <p:spPr bwMode="auto">
          <a:xfrm flipH="1" flipV="1">
            <a:off x="3352800" y="5562600"/>
            <a:ext cx="762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09" name="Line 5">
            <a:extLst>
              <a:ext uri="{FF2B5EF4-FFF2-40B4-BE49-F238E27FC236}">
                <a16:creationId xmlns:a16="http://schemas.microsoft.com/office/drawing/2014/main" id="{F874F0E8-7300-40AA-9EB6-64FA811F10D0}"/>
              </a:ext>
            </a:extLst>
          </p:cNvPr>
          <p:cNvSpPr>
            <a:spLocks noChangeShapeType="1"/>
          </p:cNvSpPr>
          <p:nvPr/>
        </p:nvSpPr>
        <p:spPr bwMode="auto">
          <a:xfrm>
            <a:off x="4038600" y="2286000"/>
            <a:ext cx="228600" cy="1143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D8F1D1F7-1C19-4A2F-928D-B03E4E832050}"/>
                  </a:ext>
                </a:extLst>
              </p14:cNvPr>
              <p14:cNvContentPartPr/>
              <p14:nvPr>
                <p:extLst>
                  <p:ext uri="{42D2F446-02D8-4167-A562-619A0277C38B}">
                    <p15:isNarration xmlns:p15="http://schemas.microsoft.com/office/powerpoint/2012/main" val="1"/>
                  </p:ext>
                </p:extLst>
              </p14:nvPr>
            </p14:nvContentPartPr>
            <p14:xfrm>
              <a:off x="3267360" y="2921400"/>
              <a:ext cx="2470680" cy="916560"/>
            </p14:xfrm>
          </p:contentPart>
        </mc:Choice>
        <mc:Fallback xmlns="">
          <p:pic>
            <p:nvPicPr>
              <p:cNvPr id="2" name="Ink 1">
                <a:extLst>
                  <a:ext uri="{FF2B5EF4-FFF2-40B4-BE49-F238E27FC236}">
                    <a16:creationId xmlns:a16="http://schemas.microsoft.com/office/drawing/2014/main" id="{D8F1D1F7-1C19-4A2F-928D-B03E4E832050}"/>
                  </a:ext>
                </a:extLst>
              </p:cNvPr>
              <p:cNvPicPr>
                <a:picLocks noGrp="1" noRot="1" noChangeAspect="1" noMove="1" noResize="1" noEditPoints="1" noAdjustHandles="1" noChangeArrowheads="1" noChangeShapeType="1"/>
              </p:cNvPicPr>
              <p:nvPr/>
            </p:nvPicPr>
            <p:blipFill>
              <a:blip r:embed="rId7"/>
              <a:stretch>
                <a:fillRect/>
              </a:stretch>
            </p:blipFill>
            <p:spPr>
              <a:xfrm>
                <a:off x="3258000" y="2912040"/>
                <a:ext cx="2489400" cy="935280"/>
              </a:xfrm>
              <a:prstGeom prst="rect">
                <a:avLst/>
              </a:prstGeom>
            </p:spPr>
          </p:pic>
        </mc:Fallback>
      </mc:AlternateContent>
      <p:pic>
        <p:nvPicPr>
          <p:cNvPr id="3" name="Audio 2">
            <a:hlinkClick r:id="" action="ppaction://media"/>
            <a:extLst>
              <a:ext uri="{FF2B5EF4-FFF2-40B4-BE49-F238E27FC236}">
                <a16:creationId xmlns:a16="http://schemas.microsoft.com/office/drawing/2014/main" id="{F6434A68-77AA-4957-9654-2F915A8F22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71"/>
    </mc:Choice>
    <mc:Fallback xmlns="">
      <p:transition spd="slow" advTm="2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3A099C78-DD75-4648-9B71-5CCFCD392753}"/>
              </a:ext>
            </a:extLst>
          </p:cNvPr>
          <p:cNvSpPr txBox="1">
            <a:spLocks noChangeArrowheads="1"/>
          </p:cNvSpPr>
          <p:nvPr/>
        </p:nvSpPr>
        <p:spPr bwMode="auto">
          <a:xfrm>
            <a:off x="76200" y="228600"/>
            <a:ext cx="8686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700" u="none">
                <a:solidFill>
                  <a:srgbClr val="3333FF"/>
                </a:solidFill>
                <a:latin typeface="Helvetica" panose="020B0604020202020204" pitchFamily="34" charset="0"/>
                <a:cs typeface="Helvetica" panose="020B0604020202020204" pitchFamily="34" charset="0"/>
              </a:rPr>
              <a:t>AURELIAN WALL</a:t>
            </a:r>
          </a:p>
        </p:txBody>
      </p:sp>
      <p:pic>
        <p:nvPicPr>
          <p:cNvPr id="104451" name="Picture 3" descr="rome">
            <a:extLst>
              <a:ext uri="{FF2B5EF4-FFF2-40B4-BE49-F238E27FC236}">
                <a16:creationId xmlns:a16="http://schemas.microsoft.com/office/drawing/2014/main" id="{EAAA7462-8701-474D-84A6-1FDA0CB7B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7700"/>
            <a:ext cx="76200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Line 4">
            <a:extLst>
              <a:ext uri="{FF2B5EF4-FFF2-40B4-BE49-F238E27FC236}">
                <a16:creationId xmlns:a16="http://schemas.microsoft.com/office/drawing/2014/main" id="{6F92159C-2A0B-4A0B-87F4-C2DE70051C21}"/>
              </a:ext>
            </a:extLst>
          </p:cNvPr>
          <p:cNvSpPr>
            <a:spLocks noChangeShapeType="1"/>
          </p:cNvSpPr>
          <p:nvPr/>
        </p:nvSpPr>
        <p:spPr bwMode="auto">
          <a:xfrm flipV="1">
            <a:off x="1524000" y="4800600"/>
            <a:ext cx="228600" cy="1524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53" name="Line 5">
            <a:extLst>
              <a:ext uri="{FF2B5EF4-FFF2-40B4-BE49-F238E27FC236}">
                <a16:creationId xmlns:a16="http://schemas.microsoft.com/office/drawing/2014/main" id="{B3315AED-C97E-4ABA-95AF-7A29C2B5C4C4}"/>
              </a:ext>
            </a:extLst>
          </p:cNvPr>
          <p:cNvSpPr>
            <a:spLocks noChangeShapeType="1"/>
          </p:cNvSpPr>
          <p:nvPr/>
        </p:nvSpPr>
        <p:spPr bwMode="auto">
          <a:xfrm flipH="1">
            <a:off x="3581400" y="1371600"/>
            <a:ext cx="228600" cy="2286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54" name="Line 6">
            <a:extLst>
              <a:ext uri="{FF2B5EF4-FFF2-40B4-BE49-F238E27FC236}">
                <a16:creationId xmlns:a16="http://schemas.microsoft.com/office/drawing/2014/main" id="{61662D9C-3213-4BB0-8871-E50D7EBB8D37}"/>
              </a:ext>
            </a:extLst>
          </p:cNvPr>
          <p:cNvSpPr>
            <a:spLocks noChangeShapeType="1"/>
          </p:cNvSpPr>
          <p:nvPr/>
        </p:nvSpPr>
        <p:spPr bwMode="auto">
          <a:xfrm flipH="1">
            <a:off x="6858000" y="3429000"/>
            <a:ext cx="304800" cy="1524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55" name="Line 7">
            <a:extLst>
              <a:ext uri="{FF2B5EF4-FFF2-40B4-BE49-F238E27FC236}">
                <a16:creationId xmlns:a16="http://schemas.microsoft.com/office/drawing/2014/main" id="{C6EC17ED-B03B-47D9-9962-7362F794D643}"/>
              </a:ext>
            </a:extLst>
          </p:cNvPr>
          <p:cNvSpPr>
            <a:spLocks noChangeShapeType="1"/>
          </p:cNvSpPr>
          <p:nvPr/>
        </p:nvSpPr>
        <p:spPr bwMode="auto">
          <a:xfrm flipH="1" flipV="1">
            <a:off x="5638800" y="5181600"/>
            <a:ext cx="762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09384939-AE7A-4C6A-BC94-E51AFE8E3FDA}"/>
                  </a:ext>
                </a:extLst>
              </p14:cNvPr>
              <p14:cNvContentPartPr/>
              <p14:nvPr>
                <p:extLst>
                  <p:ext uri="{42D2F446-02D8-4167-A562-619A0277C38B}">
                    <p15:isNarration xmlns:p15="http://schemas.microsoft.com/office/powerpoint/2012/main" val="1"/>
                  </p:ext>
                </p:extLst>
              </p14:nvPr>
            </p14:nvContentPartPr>
            <p14:xfrm>
              <a:off x="331560" y="2401560"/>
              <a:ext cx="1718280" cy="505440"/>
            </p14:xfrm>
          </p:contentPart>
        </mc:Choice>
        <mc:Fallback xmlns="">
          <p:pic>
            <p:nvPicPr>
              <p:cNvPr id="2" name="Ink 1">
                <a:extLst>
                  <a:ext uri="{FF2B5EF4-FFF2-40B4-BE49-F238E27FC236}">
                    <a16:creationId xmlns:a16="http://schemas.microsoft.com/office/drawing/2014/main" id="{09384939-AE7A-4C6A-BC94-E51AFE8E3FDA}"/>
                  </a:ext>
                </a:extLst>
              </p:cNvPr>
              <p:cNvPicPr>
                <a:picLocks noGrp="1" noRot="1" noChangeAspect="1" noMove="1" noResize="1" noEditPoints="1" noAdjustHandles="1" noChangeArrowheads="1" noChangeShapeType="1"/>
              </p:cNvPicPr>
              <p:nvPr/>
            </p:nvPicPr>
            <p:blipFill>
              <a:blip r:embed="rId7"/>
              <a:stretch>
                <a:fillRect/>
              </a:stretch>
            </p:blipFill>
            <p:spPr>
              <a:xfrm>
                <a:off x="322200" y="2392200"/>
                <a:ext cx="1737000" cy="524160"/>
              </a:xfrm>
              <a:prstGeom prst="rect">
                <a:avLst/>
              </a:prstGeom>
            </p:spPr>
          </p:pic>
        </mc:Fallback>
      </mc:AlternateContent>
      <p:pic>
        <p:nvPicPr>
          <p:cNvPr id="3" name="Audio 2">
            <a:hlinkClick r:id="" action="ppaction://media"/>
            <a:extLst>
              <a:ext uri="{FF2B5EF4-FFF2-40B4-BE49-F238E27FC236}">
                <a16:creationId xmlns:a16="http://schemas.microsoft.com/office/drawing/2014/main" id="{2CEE70C4-4DD7-4275-8043-428F92613D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52"/>
    </mc:Choice>
    <mc:Fallback xmlns="">
      <p:transition spd="slow" advTm="2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SOL_INVICTUS_4">
            <a:extLst>
              <a:ext uri="{FF2B5EF4-FFF2-40B4-BE49-F238E27FC236}">
                <a16:creationId xmlns:a16="http://schemas.microsoft.com/office/drawing/2014/main" id="{7E1CD662-7984-4E1C-9A75-8C82E7F08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413" y="1685925"/>
            <a:ext cx="3582987"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3F78B569-05F4-42DB-8C46-5B60CB102D8F}"/>
              </a:ext>
            </a:extLst>
          </p:cNvPr>
          <p:cNvSpPr txBox="1">
            <a:spLocks noChangeArrowheads="1"/>
          </p:cNvSpPr>
          <p:nvPr/>
        </p:nvSpPr>
        <p:spPr bwMode="auto">
          <a:xfrm>
            <a:off x="228600" y="457200"/>
            <a:ext cx="8915400" cy="4062413"/>
          </a:xfrm>
          <a:prstGeom prst="rect">
            <a:avLst/>
          </a:prstGeom>
          <a:noFill/>
          <a:ln w="9525">
            <a:noFill/>
            <a:miter lim="800000"/>
            <a:headEnd/>
            <a:tailEnd/>
          </a:ln>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THIRD CENTURY CRISIS </a:t>
            </a:r>
            <a:r>
              <a:rPr lang="en-US" altLang="en-US" b="0" u="none">
                <a:latin typeface="Helvetica" panose="020B0604020202020204" pitchFamily="34" charset="0"/>
                <a:cs typeface="Helvetica" panose="020B0604020202020204" pitchFamily="34" charset="0"/>
              </a:rPr>
              <a:t>• 235-284 CE</a:t>
            </a:r>
          </a:p>
          <a:p>
            <a:pPr algn="l"/>
            <a:r>
              <a:rPr lang="en-US" altLang="en-US" sz="2000" b="0" u="none">
                <a:latin typeface="Helvetica" panose="020B0604020202020204" pitchFamily="34" charset="0"/>
                <a:cs typeface="Helvetica" panose="020B0604020202020204" pitchFamily="34" charset="0"/>
              </a:rPr>
              <a:t>era of soldier emperors</a:t>
            </a:r>
          </a:p>
          <a:p>
            <a:pPr algn="l"/>
            <a:br>
              <a:rPr lang="en-US" altLang="en-US" sz="1800" u="none">
                <a:solidFill>
                  <a:srgbClr val="3333FF"/>
                </a:solidFill>
                <a:latin typeface="Helvetica" panose="020B0604020202020204" pitchFamily="34" charset="0"/>
                <a:cs typeface="Helvetica" panose="020B0604020202020204" pitchFamily="34" charset="0"/>
              </a:rPr>
            </a:br>
            <a:endParaRPr lang="en-US" altLang="en-US" sz="400" u="none">
              <a:solidFill>
                <a:srgbClr val="3333FF"/>
              </a:solidFill>
              <a:latin typeface="Helvetica" panose="020B0604020202020204" pitchFamily="34" charset="0"/>
              <a:cs typeface="Helvetica" panose="020B0604020202020204" pitchFamily="34" charset="0"/>
            </a:endParaRPr>
          </a:p>
          <a:p>
            <a:pPr algn="l"/>
            <a:r>
              <a:rPr lang="en-US" altLang="en-US" sz="1600" u="none">
                <a:latin typeface="Helvetica" panose="020B0604020202020204" pitchFamily="34" charset="0"/>
                <a:cs typeface="Helvetica" panose="020B0604020202020204" pitchFamily="34" charset="0"/>
              </a:rPr>
              <a:t>Imp. Caesar Domitius</a:t>
            </a:r>
            <a:r>
              <a:rPr lang="en-US" altLang="en-US" sz="1600" u="none">
                <a:solidFill>
                  <a:srgbClr val="3333FF"/>
                </a:solidFill>
                <a:latin typeface="Helvetica" panose="020B0604020202020204" pitchFamily="34" charset="0"/>
                <a:cs typeface="Helvetica" panose="020B0604020202020204" pitchFamily="34" charset="0"/>
              </a:rPr>
              <a:t> AURELIAN</a:t>
            </a:r>
            <a:r>
              <a:rPr lang="en-US" altLang="en-US" sz="1600" u="none">
                <a:latin typeface="Helvetica" panose="020B0604020202020204" pitchFamily="34" charset="0"/>
                <a:cs typeface="Helvetica" panose="020B0604020202020204" pitchFamily="34" charset="0"/>
              </a:rPr>
              <a:t>us Augustus</a:t>
            </a:r>
            <a:r>
              <a:rPr lang="en-US" altLang="en-US" sz="1600" b="0" u="none">
                <a:latin typeface="Helvetica" panose="020B0604020202020204" pitchFamily="34" charset="0"/>
                <a:cs typeface="Helvetica" panose="020B0604020202020204" pitchFamily="34" charset="0"/>
              </a:rPr>
              <a:t>, 270-275 CE</a:t>
            </a:r>
          </a:p>
          <a:p>
            <a:pPr algn="l"/>
            <a:endParaRPr lang="en-US" altLang="en-US" sz="1600" b="0" u="none">
              <a:latin typeface="Helvetica" panose="020B0604020202020204" pitchFamily="34" charset="0"/>
              <a:cs typeface="Helvetica" panose="020B0604020202020204" pitchFamily="34" charset="0"/>
            </a:endParaRPr>
          </a:p>
          <a:p>
            <a:pPr algn="l"/>
            <a:r>
              <a:rPr lang="en-US" altLang="en-US" sz="1600" b="0" i="1" u="none">
                <a:latin typeface="Helvetica" panose="020B0604020202020204" pitchFamily="34" charset="0"/>
                <a:cs typeface="Helvetica" panose="020B0604020202020204" pitchFamily="34" charset="0"/>
              </a:rPr>
              <a:t>political power</a:t>
            </a:r>
          </a:p>
          <a:p>
            <a:pPr algn="l"/>
            <a:r>
              <a:rPr lang="en-US" altLang="en-US" sz="1600" b="0" u="none">
                <a:latin typeface="Helvetica" panose="020B0604020202020204" pitchFamily="34" charset="0"/>
                <a:cs typeface="Helvetica" panose="020B0604020202020204" pitchFamily="34" charset="0"/>
              </a:rPr>
              <a:t>  • “Gallic Empire” of </a:t>
            </a:r>
            <a:r>
              <a:rPr lang="en-US" altLang="en-US" sz="1600" u="none">
                <a:latin typeface="Helvetica" panose="020B0604020202020204" pitchFamily="34" charset="0"/>
                <a:cs typeface="Helvetica" panose="020B0604020202020204" pitchFamily="34" charset="0"/>
              </a:rPr>
              <a:t>Postumus</a:t>
            </a:r>
            <a:r>
              <a:rPr lang="en-US" altLang="en-US" sz="1600" b="0" u="none">
                <a:latin typeface="Helvetica" panose="020B0604020202020204" pitchFamily="34" charset="0"/>
                <a:cs typeface="Helvetica" panose="020B0604020202020204" pitchFamily="34" charset="0"/>
              </a:rPr>
              <a:t>, 260-274 CE</a:t>
            </a:r>
            <a:endParaRPr lang="en-US" altLang="en-US" sz="1600" b="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  • defeats queen </a:t>
            </a:r>
            <a:r>
              <a:rPr lang="en-US" altLang="en-US" sz="1600" u="none">
                <a:solidFill>
                  <a:srgbClr val="3333FF"/>
                </a:solidFill>
                <a:latin typeface="Helvetica" panose="020B0604020202020204" pitchFamily="34" charset="0"/>
                <a:cs typeface="Helvetica" panose="020B0604020202020204" pitchFamily="34" charset="0"/>
              </a:rPr>
              <a:t>ZENOBIA</a:t>
            </a:r>
            <a:r>
              <a:rPr lang="en-US" altLang="en-US" sz="1600" b="0" u="none">
                <a:latin typeface="Helvetica" panose="020B0604020202020204" pitchFamily="34" charset="0"/>
                <a:cs typeface="Helvetica" panose="020B0604020202020204" pitchFamily="34" charset="0"/>
              </a:rPr>
              <a:t> of </a:t>
            </a:r>
            <a:r>
              <a:rPr lang="en-US" altLang="en-US" sz="1600" u="none">
                <a:solidFill>
                  <a:srgbClr val="3333FF"/>
                </a:solidFill>
                <a:latin typeface="Helvetica" panose="020B0604020202020204" pitchFamily="34" charset="0"/>
                <a:cs typeface="Helvetica" panose="020B0604020202020204" pitchFamily="34" charset="0"/>
              </a:rPr>
              <a:t>Palmyra</a:t>
            </a:r>
            <a:r>
              <a:rPr lang="en-US" altLang="en-US" sz="1600" b="0" u="none">
                <a:latin typeface="Helvetica" panose="020B0604020202020204" pitchFamily="34" charset="0"/>
                <a:cs typeface="Helvetica" panose="020B0604020202020204" pitchFamily="34" charset="0"/>
              </a:rPr>
              <a:t>, 260-272 CE</a:t>
            </a:r>
            <a:endParaRPr lang="en-US" altLang="en-US" sz="1600" b="0" u="none">
              <a:solidFill>
                <a:srgbClr val="3333FF"/>
              </a:solidFill>
              <a:latin typeface="Helvetica" panose="020B0604020202020204" pitchFamily="34" charset="0"/>
              <a:cs typeface="Helvetica" panose="020B0604020202020204" pitchFamily="34" charset="0"/>
            </a:endParaRPr>
          </a:p>
          <a:p>
            <a:pPr algn="l"/>
            <a:r>
              <a:rPr lang="en-US" altLang="en-US" sz="1600" b="0" u="none">
                <a:latin typeface="Helvetica" panose="020B0604020202020204" pitchFamily="34" charset="0"/>
                <a:cs typeface="Helvetica" panose="020B0604020202020204" pitchFamily="34" charset="0"/>
              </a:rPr>
              <a:t>  • abandons province of </a:t>
            </a:r>
            <a:r>
              <a:rPr lang="en-US" altLang="en-US" sz="1600" u="none">
                <a:solidFill>
                  <a:srgbClr val="009999"/>
                </a:solidFill>
                <a:latin typeface="Helvetica" panose="020B0604020202020204" pitchFamily="34" charset="0"/>
                <a:cs typeface="Helvetica" panose="020B0604020202020204" pitchFamily="34" charset="0"/>
              </a:rPr>
              <a:t>Dacia</a:t>
            </a:r>
          </a:p>
          <a:p>
            <a:pPr algn="l"/>
            <a:r>
              <a:rPr lang="en-US" altLang="en-US" sz="1600" b="0" u="none">
                <a:latin typeface="Helvetica" panose="020B0604020202020204" pitchFamily="34" charset="0"/>
                <a:cs typeface="Helvetica" panose="020B0604020202020204" pitchFamily="34" charset="0"/>
              </a:rPr>
              <a:t>  • builds wall around Rome</a:t>
            </a:r>
          </a:p>
          <a:p>
            <a:pPr algn="l"/>
            <a:endParaRPr lang="en-US" altLang="en-US" sz="1600" b="0" i="1" u="none">
              <a:latin typeface="Helvetica" panose="020B0604020202020204" pitchFamily="34" charset="0"/>
              <a:cs typeface="Helvetica" panose="020B0604020202020204" pitchFamily="34" charset="0"/>
            </a:endParaRPr>
          </a:p>
          <a:p>
            <a:pPr algn="l"/>
            <a:r>
              <a:rPr lang="en-US" altLang="en-US" sz="1600" b="0" i="1" u="none">
                <a:latin typeface="Helvetica" panose="020B0604020202020204" pitchFamily="34" charset="0"/>
                <a:cs typeface="Helvetica" panose="020B0604020202020204" pitchFamily="34" charset="0"/>
              </a:rPr>
              <a:t>ideological power</a:t>
            </a:r>
          </a:p>
          <a:p>
            <a:pPr algn="l"/>
            <a:r>
              <a:rPr lang="en-US" altLang="en-US" sz="1600" b="0" u="none">
                <a:latin typeface="Helvetica" panose="020B0604020202020204" pitchFamily="34" charset="0"/>
                <a:cs typeface="Helvetica" panose="020B0604020202020204" pitchFamily="34" charset="0"/>
              </a:rPr>
              <a:t>  • encourage henotheism, cult of </a:t>
            </a:r>
            <a:r>
              <a:rPr lang="en-US" altLang="en-US" sz="1600" u="none">
                <a:solidFill>
                  <a:srgbClr val="3333FF"/>
                </a:solidFill>
                <a:latin typeface="Helvetica" panose="020B0604020202020204" pitchFamily="34" charset="0"/>
                <a:cs typeface="Helvetica" panose="020B0604020202020204" pitchFamily="34" charset="0"/>
              </a:rPr>
              <a:t>Sol Invictus</a:t>
            </a:r>
          </a:p>
          <a:p>
            <a:pPr algn="l"/>
            <a:endParaRPr lang="en-US" altLang="en-US" sz="1600" b="0" u="none">
              <a:latin typeface="Helvetica" panose="020B0604020202020204" pitchFamily="34" charset="0"/>
              <a:cs typeface="Helvetica" panose="020B0604020202020204" pitchFamily="34" charset="0"/>
            </a:endParaRPr>
          </a:p>
          <a:p>
            <a:pPr algn="l"/>
            <a:endParaRPr lang="en-US" altLang="en-US" sz="1600" u="none">
              <a:solidFill>
                <a:srgbClr val="3333FF"/>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8C9C920D-4009-4E61-BD47-7C4275E0F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980"/>
    </mc:Choice>
    <mc:Fallback xmlns="">
      <p:transition spd="slow" advTm="3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7FB05769-C517-42F6-9554-05E5513539E6}"/>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110595" name="Text Box 3">
            <a:extLst>
              <a:ext uri="{FF2B5EF4-FFF2-40B4-BE49-F238E27FC236}">
                <a16:creationId xmlns:a16="http://schemas.microsoft.com/office/drawing/2014/main" id="{0AFA4DE7-454D-41F8-94D3-CD087C169B72}"/>
              </a:ext>
            </a:extLst>
          </p:cNvPr>
          <p:cNvSpPr txBox="1">
            <a:spLocks noChangeArrowheads="1"/>
          </p:cNvSpPr>
          <p:nvPr/>
        </p:nvSpPr>
        <p:spPr bwMode="auto">
          <a:xfrm>
            <a:off x="228600" y="228600"/>
            <a:ext cx="8686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Arch of </a:t>
            </a:r>
            <a:r>
              <a:rPr lang="en-US" altLang="en-US" sz="1800" u="none">
                <a:solidFill>
                  <a:srgbClr val="3333FF"/>
                </a:solidFill>
                <a:latin typeface="Helvetica" panose="020B0604020202020204" pitchFamily="34" charset="0"/>
                <a:cs typeface="Helvetica" panose="020B0604020202020204" pitchFamily="34" charset="0"/>
              </a:rPr>
              <a:t>Augustus</a:t>
            </a:r>
          </a:p>
          <a:p>
            <a:pPr algn="l"/>
            <a:endParaRPr lang="en-US" altLang="en-US" sz="1800" u="none">
              <a:latin typeface="Helvetica" panose="020B0604020202020204" pitchFamily="34" charset="0"/>
              <a:cs typeface="Helvetica" panose="020B0604020202020204" pitchFamily="34" charset="0"/>
            </a:endParaRPr>
          </a:p>
          <a:p>
            <a:pPr algn="l"/>
            <a:endParaRPr lang="en-US" altLang="en-US" sz="180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Arch of </a:t>
            </a:r>
            <a:r>
              <a:rPr lang="en-US" altLang="en-US" sz="1800" u="none">
                <a:solidFill>
                  <a:srgbClr val="3333FF"/>
                </a:solidFill>
                <a:latin typeface="Helvetica" panose="020B0604020202020204" pitchFamily="34" charset="0"/>
                <a:cs typeface="Helvetica" panose="020B0604020202020204" pitchFamily="34" charset="0"/>
              </a:rPr>
              <a:t>Titus</a:t>
            </a:r>
          </a:p>
          <a:p>
            <a:pPr algn="l"/>
            <a:endParaRPr lang="en-US" altLang="en-US" sz="1800" u="none">
              <a:latin typeface="Helvetica" panose="020B0604020202020204" pitchFamily="34" charset="0"/>
              <a:cs typeface="Helvetica" panose="020B0604020202020204" pitchFamily="34" charset="0"/>
            </a:endParaRPr>
          </a:p>
          <a:p>
            <a:pPr algn="l"/>
            <a:endParaRPr lang="en-US" altLang="en-US" sz="180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Column of </a:t>
            </a:r>
            <a:r>
              <a:rPr lang="en-US" altLang="en-US" sz="1800" u="none">
                <a:solidFill>
                  <a:srgbClr val="3333FF"/>
                </a:solidFill>
                <a:latin typeface="Helvetica" panose="020B0604020202020204" pitchFamily="34" charset="0"/>
                <a:cs typeface="Helvetica" panose="020B0604020202020204" pitchFamily="34" charset="0"/>
              </a:rPr>
              <a:t>Trajan</a:t>
            </a:r>
          </a:p>
          <a:p>
            <a:pPr algn="l"/>
            <a:endParaRPr lang="en-US" altLang="en-US" sz="1800" u="none">
              <a:latin typeface="Helvetica" panose="020B0604020202020204" pitchFamily="34" charset="0"/>
              <a:cs typeface="Helvetica" panose="020B0604020202020204" pitchFamily="34" charset="0"/>
            </a:endParaRPr>
          </a:p>
        </p:txBody>
      </p:sp>
      <p:pic>
        <p:nvPicPr>
          <p:cNvPr id="110596" name="Picture 4" descr="close_up_carvings">
            <a:extLst>
              <a:ext uri="{FF2B5EF4-FFF2-40B4-BE49-F238E27FC236}">
                <a16:creationId xmlns:a16="http://schemas.microsoft.com/office/drawing/2014/main" id="{85370F72-025E-490D-8B90-1637B756F2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4640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5" descr="TrajansColumn">
            <a:extLst>
              <a:ext uri="{FF2B5EF4-FFF2-40B4-BE49-F238E27FC236}">
                <a16:creationId xmlns:a16="http://schemas.microsoft.com/office/drawing/2014/main" id="{E0315CD9-FDCB-4D6F-BE81-0CDC96EDED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85725"/>
            <a:ext cx="462915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 Box 6">
            <a:extLst>
              <a:ext uri="{FF2B5EF4-FFF2-40B4-BE49-F238E27FC236}">
                <a16:creationId xmlns:a16="http://schemas.microsoft.com/office/drawing/2014/main" id="{45950B4F-12A1-4D9F-999A-4E0AE9F4A5C0}"/>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Verdana" panose="020B0604030504040204" pitchFamily="34" charset="0"/>
              </a:rPr>
              <a:t>TRIUMPH </a:t>
            </a:r>
            <a:r>
              <a:rPr lang="en-US" altLang="en-US" sz="1800" b="0" u="none">
                <a:latin typeface="Verdana" panose="020B0604030504040204" pitchFamily="34" charset="0"/>
              </a:rPr>
              <a:t>• Imperial monopoly</a:t>
            </a:r>
          </a:p>
        </p:txBody>
      </p:sp>
      <p:pic>
        <p:nvPicPr>
          <p:cNvPr id="2" name="Audio 1">
            <a:hlinkClick r:id="" action="ppaction://media"/>
            <a:extLst>
              <a:ext uri="{FF2B5EF4-FFF2-40B4-BE49-F238E27FC236}">
                <a16:creationId xmlns:a16="http://schemas.microsoft.com/office/drawing/2014/main" id="{04A784B5-0C01-46B5-B24E-2C84F358E9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214"/>
    </mc:Choice>
    <mc:Fallback xmlns="">
      <p:transition spd="slow" advTm="6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7203836B-3168-47F0-9512-03529ADB51B8}"/>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79875" name="Text Box 3">
            <a:extLst>
              <a:ext uri="{FF2B5EF4-FFF2-40B4-BE49-F238E27FC236}">
                <a16:creationId xmlns:a16="http://schemas.microsoft.com/office/drawing/2014/main" id="{1D059B95-44D9-467C-AC7F-D8266D0C1AE6}"/>
              </a:ext>
            </a:extLst>
          </p:cNvPr>
          <p:cNvSpPr txBox="1">
            <a:spLocks noChangeArrowheads="1"/>
          </p:cNvSpPr>
          <p:nvPr/>
        </p:nvSpPr>
        <p:spPr bwMode="auto">
          <a:xfrm>
            <a:off x="228600" y="457200"/>
            <a:ext cx="8686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r>
              <a:rPr lang="en-US" altLang="en-US" b="0" u="none">
                <a:solidFill>
                  <a:srgbClr val="3333FF"/>
                </a:solidFill>
                <a:latin typeface="Helvetica" panose="020B0604020202020204" pitchFamily="34" charset="0"/>
                <a:cs typeface="Helvetica" panose="020B0604020202020204" pitchFamily="34" charset="0"/>
              </a:rPr>
              <a:t> • </a:t>
            </a:r>
            <a:r>
              <a:rPr lang="en-US" altLang="en-US" i="1" u="none">
                <a:solidFill>
                  <a:srgbClr val="3333FF"/>
                </a:solidFill>
                <a:latin typeface="Helvetica" panose="020B0604020202020204" pitchFamily="34" charset="0"/>
                <a:cs typeface="Helvetica" panose="020B0604020202020204" pitchFamily="34" charset="0"/>
              </a:rPr>
              <a:t>VIRTUS</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The story goes that </a:t>
            </a:r>
            <a:r>
              <a:rPr lang="en-US" altLang="en-US" sz="1800" u="none">
                <a:solidFill>
                  <a:srgbClr val="3333FF"/>
                </a:solidFill>
                <a:latin typeface="Helvetica" panose="020B0604020202020204" pitchFamily="34" charset="0"/>
                <a:cs typeface="Helvetica" panose="020B0604020202020204" pitchFamily="34" charset="0"/>
              </a:rPr>
              <a:t>Horatius Cocles</a:t>
            </a:r>
            <a:r>
              <a:rPr lang="en-US" altLang="en-US" sz="1800" b="0" u="none">
                <a:latin typeface="Helvetica" panose="020B0604020202020204" pitchFamily="34" charset="0"/>
                <a:cs typeface="Helvetica" panose="020B0604020202020204" pitchFamily="34" charset="0"/>
              </a:rPr>
              <a:t> (“One-Eyed”), while fighting with two enemies at the head of the bridge over the Tiber, which is the entrance to the city on the north, seeing a large body of men advancing to support his enemies, and fearing that they would force their way into the city, turned round and shouted to those behind him to hasten back to the other side…he remained at his post receiving numerous wounds, and checked the progress of the enemy…When the bridge had been broken down, the attack of the enemy was stopped, and </a:t>
            </a:r>
            <a:r>
              <a:rPr lang="en-US" altLang="en-US" sz="1800" u="none">
                <a:solidFill>
                  <a:srgbClr val="3333FF"/>
                </a:solidFill>
                <a:latin typeface="Helvetica" panose="020B0604020202020204" pitchFamily="34" charset="0"/>
                <a:cs typeface="Helvetica" panose="020B0604020202020204" pitchFamily="34" charset="0"/>
              </a:rPr>
              <a:t>Cocles</a:t>
            </a:r>
            <a:r>
              <a:rPr lang="en-US" altLang="en-US" sz="1800" b="0" u="none">
                <a:latin typeface="Helvetica" panose="020B0604020202020204" pitchFamily="34" charset="0"/>
                <a:cs typeface="Helvetica" panose="020B0604020202020204" pitchFamily="34" charset="0"/>
              </a:rPr>
              <a:t> threw himself into the river with his armor on and deliberately sacrificed his life…Such is the enthusiasm and emulation for </a:t>
            </a:r>
            <a:r>
              <a:rPr lang="en-US" altLang="en-US" sz="1800" u="none">
                <a:solidFill>
                  <a:srgbClr val="3333FF"/>
                </a:solidFill>
                <a:latin typeface="Helvetica" panose="020B0604020202020204" pitchFamily="34" charset="0"/>
                <a:cs typeface="Helvetica" panose="020B0604020202020204" pitchFamily="34" charset="0"/>
              </a:rPr>
              <a:t>noble deeds</a:t>
            </a:r>
            <a:r>
              <a:rPr lang="en-US" altLang="en-US" sz="1800" b="0" u="none">
                <a:latin typeface="Helvetica" panose="020B0604020202020204" pitchFamily="34" charset="0"/>
                <a:cs typeface="Helvetica" panose="020B0604020202020204" pitchFamily="34" charset="0"/>
              </a:rPr>
              <a:t> that are engendered among the Romans by their customs</a:t>
            </a:r>
          </a:p>
          <a:p>
            <a:pPr algn="l"/>
            <a:r>
              <a:rPr lang="en-US" altLang="en-US" sz="1400" b="0" u="none">
                <a:latin typeface="Helvetica" panose="020B0604020202020204" pitchFamily="34" charset="0"/>
                <a:cs typeface="Helvetica" panose="020B0604020202020204" pitchFamily="34" charset="0"/>
              </a:rPr>
              <a:t>						Polybius VI.55</a:t>
            </a:r>
          </a:p>
          <a:p>
            <a:pPr algn="l"/>
            <a:endParaRPr lang="en-US" altLang="en-US" sz="18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1B22120D-AC3D-44C6-A37C-DF92CF48EC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1"/>
    </mc:Choice>
    <mc:Fallback xmlns="">
      <p:transition spd="slow" advTm="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AA1B1661-64AE-4C02-BBA9-630576DF3208}"/>
              </a:ext>
            </a:extLst>
          </p:cNvPr>
          <p:cNvSpPr>
            <a:spLocks noChangeArrowheads="1"/>
          </p:cNvSpPr>
          <p:nvPr/>
        </p:nvSpPr>
        <p:spPr bwMode="auto">
          <a:xfrm>
            <a:off x="228600" y="203200"/>
            <a:ext cx="244951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2000" u="none">
                <a:solidFill>
                  <a:srgbClr val="3333FF"/>
                </a:solidFill>
                <a:latin typeface="Helvetica" panose="020B0604020202020204" pitchFamily="34" charset="0"/>
                <a:cs typeface="Helvetica" panose="020B0604020202020204" pitchFamily="34" charset="0"/>
              </a:rPr>
              <a:t>CIRCUS MAXIMUS</a:t>
            </a:r>
            <a:endParaRPr lang="en-US" altLang="en-US" sz="2000" u="none">
              <a:solidFill>
                <a:srgbClr val="0066CC"/>
              </a:solidFill>
              <a:latin typeface="Helvetica" panose="020B0604020202020204" pitchFamily="34" charset="0"/>
              <a:cs typeface="Helvetica" panose="020B0604020202020204" pitchFamily="34" charset="0"/>
            </a:endParaRPr>
          </a:p>
          <a:p>
            <a:pPr algn="l" eaLnBrk="1" hangingPunct="1"/>
            <a:endParaRPr lang="en-US" altLang="en-US" sz="1800" u="none">
              <a:latin typeface="Helvetica" panose="020B0604020202020204" pitchFamily="34" charset="0"/>
              <a:cs typeface="Helvetica" panose="020B0604020202020204" pitchFamily="34" charset="0"/>
            </a:endParaRPr>
          </a:p>
          <a:p>
            <a:pPr algn="l" eaLnBrk="1" hangingPunct="1"/>
            <a:endParaRPr lang="en-US" altLang="en-US" sz="1800" u="none">
              <a:latin typeface="Helvetica" panose="020B0604020202020204" pitchFamily="34" charset="0"/>
              <a:cs typeface="Helvetica" panose="020B0604020202020204" pitchFamily="34" charset="0"/>
            </a:endParaRPr>
          </a:p>
          <a:p>
            <a:pPr algn="l" eaLnBrk="1" hangingPunct="1"/>
            <a:r>
              <a:rPr lang="en-US" altLang="en-US" sz="1800" u="none">
                <a:latin typeface="Helvetica" panose="020B0604020202020204" pitchFamily="34" charset="0"/>
                <a:cs typeface="Helvetica" panose="020B0604020202020204" pitchFamily="34" charset="0"/>
              </a:rPr>
              <a:t>  Arch of Titus</a:t>
            </a:r>
            <a:endParaRPr lang="en-US" altLang="en-US" sz="1800" b="0" u="none">
              <a:solidFill>
                <a:srgbClr val="0066CC"/>
              </a:solidFill>
              <a:latin typeface="Helvetica" panose="020B0604020202020204" pitchFamily="34" charset="0"/>
              <a:cs typeface="Helvetica" panose="020B0604020202020204" pitchFamily="34" charset="0"/>
            </a:endParaRPr>
          </a:p>
        </p:txBody>
      </p:sp>
      <p:pic>
        <p:nvPicPr>
          <p:cNvPr id="112643" name="Picture 3" descr="circus">
            <a:extLst>
              <a:ext uri="{FF2B5EF4-FFF2-40B4-BE49-F238E27FC236}">
                <a16:creationId xmlns:a16="http://schemas.microsoft.com/office/drawing/2014/main" id="{A4651D2A-FD2D-4DC6-AE78-7F6BAA71C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9688"/>
            <a:ext cx="5562600"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circ_plan">
            <a:extLst>
              <a:ext uri="{FF2B5EF4-FFF2-40B4-BE49-F238E27FC236}">
                <a16:creationId xmlns:a16="http://schemas.microsoft.com/office/drawing/2014/main" id="{4530B607-2977-409B-82B2-DE06D131E8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38525"/>
            <a:ext cx="9144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Oval 5">
            <a:extLst>
              <a:ext uri="{FF2B5EF4-FFF2-40B4-BE49-F238E27FC236}">
                <a16:creationId xmlns:a16="http://schemas.microsoft.com/office/drawing/2014/main" id="{D49E92D7-5584-4BAF-B654-6614838D2C1B}"/>
              </a:ext>
            </a:extLst>
          </p:cNvPr>
          <p:cNvSpPr>
            <a:spLocks noChangeArrowheads="1"/>
          </p:cNvSpPr>
          <p:nvPr/>
        </p:nvSpPr>
        <p:spPr bwMode="auto">
          <a:xfrm>
            <a:off x="8153400" y="5181600"/>
            <a:ext cx="304800" cy="3810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12646" name="Oval 6">
            <a:extLst>
              <a:ext uri="{FF2B5EF4-FFF2-40B4-BE49-F238E27FC236}">
                <a16:creationId xmlns:a16="http://schemas.microsoft.com/office/drawing/2014/main" id="{68ECCA09-1040-48DA-945D-01B772C90C94}"/>
              </a:ext>
            </a:extLst>
          </p:cNvPr>
          <p:cNvSpPr>
            <a:spLocks noChangeArrowheads="1"/>
          </p:cNvSpPr>
          <p:nvPr/>
        </p:nvSpPr>
        <p:spPr bwMode="auto">
          <a:xfrm>
            <a:off x="8077200" y="914400"/>
            <a:ext cx="381000" cy="4572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2" name="Audio 1">
            <a:hlinkClick r:id="" action="ppaction://media"/>
            <a:extLst>
              <a:ext uri="{FF2B5EF4-FFF2-40B4-BE49-F238E27FC236}">
                <a16:creationId xmlns:a16="http://schemas.microsoft.com/office/drawing/2014/main" id="{79B41569-3AE1-4DCB-A41B-2D7BA0C980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667"/>
    </mc:Choice>
    <mc:Fallback xmlns="">
      <p:transition spd="slow" advTm="8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a:extLst>
              <a:ext uri="{FF2B5EF4-FFF2-40B4-BE49-F238E27FC236}">
                <a16:creationId xmlns:a16="http://schemas.microsoft.com/office/drawing/2014/main" id="{C02DB93C-404B-4AEB-AC8B-AF56CF710C49}"/>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Helvetica" panose="020B0604020202020204" pitchFamily="34" charset="0"/>
              <a:cs typeface="Helvetica" panose="020B0604020202020204" pitchFamily="34" charset="0"/>
            </a:endParaRPr>
          </a:p>
        </p:txBody>
      </p:sp>
      <p:pic>
        <p:nvPicPr>
          <p:cNvPr id="114691" name="Picture 3" descr="map_of_downtown_rome_during_the_roman_empire_large">
            <a:extLst>
              <a:ext uri="{FF2B5EF4-FFF2-40B4-BE49-F238E27FC236}">
                <a16:creationId xmlns:a16="http://schemas.microsoft.com/office/drawing/2014/main" id="{724DC16D-51B5-40A7-A740-FB86334A5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09600"/>
            <a:ext cx="88392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Oval 4">
            <a:extLst>
              <a:ext uri="{FF2B5EF4-FFF2-40B4-BE49-F238E27FC236}">
                <a16:creationId xmlns:a16="http://schemas.microsoft.com/office/drawing/2014/main" id="{CAC4D4CD-B596-44FE-B3F0-092241F33EE4}"/>
              </a:ext>
            </a:extLst>
          </p:cNvPr>
          <p:cNvSpPr>
            <a:spLocks noChangeArrowheads="1"/>
          </p:cNvSpPr>
          <p:nvPr/>
        </p:nvSpPr>
        <p:spPr bwMode="auto">
          <a:xfrm>
            <a:off x="6096000" y="2667000"/>
            <a:ext cx="381000" cy="381000"/>
          </a:xfrm>
          <a:prstGeom prst="ellipse">
            <a:avLst/>
          </a:pr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14693" name="Oval 5">
            <a:extLst>
              <a:ext uri="{FF2B5EF4-FFF2-40B4-BE49-F238E27FC236}">
                <a16:creationId xmlns:a16="http://schemas.microsoft.com/office/drawing/2014/main" id="{4E380A91-B2F6-4F4B-8434-11EF6F2867B5}"/>
              </a:ext>
            </a:extLst>
          </p:cNvPr>
          <p:cNvSpPr>
            <a:spLocks noChangeArrowheads="1"/>
          </p:cNvSpPr>
          <p:nvPr/>
        </p:nvSpPr>
        <p:spPr bwMode="auto">
          <a:xfrm>
            <a:off x="1219200" y="1828800"/>
            <a:ext cx="304800" cy="228600"/>
          </a:xfrm>
          <a:prstGeom prst="ellipse">
            <a:avLst/>
          </a:pr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14694" name="Text Box 6">
            <a:extLst>
              <a:ext uri="{FF2B5EF4-FFF2-40B4-BE49-F238E27FC236}">
                <a16:creationId xmlns:a16="http://schemas.microsoft.com/office/drawing/2014/main" id="{F2DD7599-9B06-4F6A-8AF2-66F496F0B2D7}"/>
              </a:ext>
            </a:extLst>
          </p:cNvPr>
          <p:cNvSpPr txBox="1">
            <a:spLocks noChangeArrowheads="1"/>
          </p:cNvSpPr>
          <p:nvPr/>
        </p:nvSpPr>
        <p:spPr bwMode="auto">
          <a:xfrm>
            <a:off x="7278688" y="2200275"/>
            <a:ext cx="1801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FLAVIAN</a:t>
            </a:r>
          </a:p>
          <a:p>
            <a:pPr algn="r"/>
            <a:r>
              <a:rPr lang="en-US" altLang="en-US" sz="1600" u="none">
                <a:solidFill>
                  <a:srgbClr val="3333FF"/>
                </a:solidFill>
                <a:latin typeface="Helvetica" panose="020B0604020202020204" pitchFamily="34" charset="0"/>
                <a:cs typeface="Helvetica" panose="020B0604020202020204" pitchFamily="34" charset="0"/>
              </a:rPr>
              <a:t>AMPHITHEATER</a:t>
            </a:r>
          </a:p>
        </p:txBody>
      </p:sp>
      <p:sp>
        <p:nvSpPr>
          <p:cNvPr id="114695" name="Text Box 7">
            <a:extLst>
              <a:ext uri="{FF2B5EF4-FFF2-40B4-BE49-F238E27FC236}">
                <a16:creationId xmlns:a16="http://schemas.microsoft.com/office/drawing/2014/main" id="{F12EE5C4-0C21-4274-AC40-40A1AC0D5ECB}"/>
              </a:ext>
            </a:extLst>
          </p:cNvPr>
          <p:cNvSpPr txBox="1">
            <a:spLocks noChangeArrowheads="1"/>
          </p:cNvSpPr>
          <p:nvPr/>
        </p:nvSpPr>
        <p:spPr bwMode="auto">
          <a:xfrm>
            <a:off x="6986588" y="6369050"/>
            <a:ext cx="2005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CIRCUS MAXIMUS</a:t>
            </a:r>
          </a:p>
        </p:txBody>
      </p:sp>
      <p:sp>
        <p:nvSpPr>
          <p:cNvPr id="114696" name="Text Box 8">
            <a:extLst>
              <a:ext uri="{FF2B5EF4-FFF2-40B4-BE49-F238E27FC236}">
                <a16:creationId xmlns:a16="http://schemas.microsoft.com/office/drawing/2014/main" id="{3A8A8091-0B06-4DE8-83CE-1FBC70E74D09}"/>
              </a:ext>
            </a:extLst>
          </p:cNvPr>
          <p:cNvSpPr txBox="1">
            <a:spLocks noChangeArrowheads="1"/>
          </p:cNvSpPr>
          <p:nvPr/>
        </p:nvSpPr>
        <p:spPr bwMode="auto">
          <a:xfrm>
            <a:off x="3721100" y="6200775"/>
            <a:ext cx="116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FORUM</a:t>
            </a:r>
          </a:p>
          <a:p>
            <a:pPr algn="r"/>
            <a:r>
              <a:rPr lang="en-US" altLang="en-US" sz="1600" u="none">
                <a:solidFill>
                  <a:srgbClr val="3333FF"/>
                </a:solidFill>
                <a:latin typeface="Helvetica" panose="020B0604020202020204" pitchFamily="34" charset="0"/>
                <a:cs typeface="Helvetica" panose="020B0604020202020204" pitchFamily="34" charset="0"/>
              </a:rPr>
              <a:t>BOARIUM</a:t>
            </a:r>
          </a:p>
        </p:txBody>
      </p:sp>
      <p:sp>
        <p:nvSpPr>
          <p:cNvPr id="114697" name="Text Box 9">
            <a:extLst>
              <a:ext uri="{FF2B5EF4-FFF2-40B4-BE49-F238E27FC236}">
                <a16:creationId xmlns:a16="http://schemas.microsoft.com/office/drawing/2014/main" id="{D0C8AE6C-2E41-461A-8314-901AD7239CC7}"/>
              </a:ext>
            </a:extLst>
          </p:cNvPr>
          <p:cNvSpPr txBox="1">
            <a:spLocks noChangeArrowheads="1"/>
          </p:cNvSpPr>
          <p:nvPr/>
        </p:nvSpPr>
        <p:spPr bwMode="auto">
          <a:xfrm>
            <a:off x="3624263" y="4191000"/>
            <a:ext cx="96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ROMAN</a:t>
            </a:r>
          </a:p>
          <a:p>
            <a:pPr algn="r"/>
            <a:r>
              <a:rPr lang="en-US" altLang="en-US" sz="1600" u="none">
                <a:solidFill>
                  <a:srgbClr val="3333FF"/>
                </a:solidFill>
                <a:latin typeface="Helvetica" panose="020B0604020202020204" pitchFamily="34" charset="0"/>
                <a:cs typeface="Helvetica" panose="020B0604020202020204" pitchFamily="34" charset="0"/>
              </a:rPr>
              <a:t>FORUM</a:t>
            </a:r>
          </a:p>
        </p:txBody>
      </p:sp>
      <p:sp>
        <p:nvSpPr>
          <p:cNvPr id="114698" name="Line 10">
            <a:extLst>
              <a:ext uri="{FF2B5EF4-FFF2-40B4-BE49-F238E27FC236}">
                <a16:creationId xmlns:a16="http://schemas.microsoft.com/office/drawing/2014/main" id="{D60F3037-564C-4921-8B17-F2D9383E3E7A}"/>
              </a:ext>
            </a:extLst>
          </p:cNvPr>
          <p:cNvSpPr>
            <a:spLocks noChangeShapeType="1"/>
          </p:cNvSpPr>
          <p:nvPr/>
        </p:nvSpPr>
        <p:spPr bwMode="auto">
          <a:xfrm flipH="1" flipV="1">
            <a:off x="4038600" y="3581400"/>
            <a:ext cx="76200" cy="6096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699" name="Text Box 11">
            <a:extLst>
              <a:ext uri="{FF2B5EF4-FFF2-40B4-BE49-F238E27FC236}">
                <a16:creationId xmlns:a16="http://schemas.microsoft.com/office/drawing/2014/main" id="{39EEF425-14DB-4FBD-B614-3E09D384B971}"/>
              </a:ext>
            </a:extLst>
          </p:cNvPr>
          <p:cNvSpPr txBox="1">
            <a:spLocks noChangeArrowheads="1"/>
          </p:cNvSpPr>
          <p:nvPr/>
        </p:nvSpPr>
        <p:spPr bwMode="auto">
          <a:xfrm>
            <a:off x="2174875" y="838200"/>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IMPERIAL FORA</a:t>
            </a:r>
          </a:p>
        </p:txBody>
      </p:sp>
      <p:sp>
        <p:nvSpPr>
          <p:cNvPr id="114700" name="Text Box 12">
            <a:extLst>
              <a:ext uri="{FF2B5EF4-FFF2-40B4-BE49-F238E27FC236}">
                <a16:creationId xmlns:a16="http://schemas.microsoft.com/office/drawing/2014/main" id="{6BB987F1-6957-4363-BC45-813C8235C85F}"/>
              </a:ext>
            </a:extLst>
          </p:cNvPr>
          <p:cNvSpPr txBox="1">
            <a:spLocks noChangeArrowheads="1"/>
          </p:cNvSpPr>
          <p:nvPr/>
        </p:nvSpPr>
        <p:spPr bwMode="auto">
          <a:xfrm>
            <a:off x="5991225" y="3092450"/>
            <a:ext cx="785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r>
              <a:rPr lang="en-US" altLang="en-US" sz="1600" u="none">
                <a:solidFill>
                  <a:srgbClr val="3333FF"/>
                </a:solidFill>
                <a:latin typeface="Helvetica" panose="020B0604020202020204" pitchFamily="34" charset="0"/>
                <a:cs typeface="Helvetica" panose="020B0604020202020204" pitchFamily="34" charset="0"/>
              </a:rPr>
              <a:t>TITUS</a:t>
            </a:r>
          </a:p>
        </p:txBody>
      </p:sp>
      <p:sp>
        <p:nvSpPr>
          <p:cNvPr id="114701" name="Text Box 13">
            <a:extLst>
              <a:ext uri="{FF2B5EF4-FFF2-40B4-BE49-F238E27FC236}">
                <a16:creationId xmlns:a16="http://schemas.microsoft.com/office/drawing/2014/main" id="{15E9282C-1897-436C-9B00-954D2F666AC4}"/>
              </a:ext>
            </a:extLst>
          </p:cNvPr>
          <p:cNvSpPr txBox="1">
            <a:spLocks noChangeArrowheads="1"/>
          </p:cNvSpPr>
          <p:nvPr/>
        </p:nvSpPr>
        <p:spPr bwMode="auto">
          <a:xfrm>
            <a:off x="346075" y="990600"/>
            <a:ext cx="121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r>
              <a:rPr lang="en-US" altLang="en-US" sz="1600" u="none">
                <a:solidFill>
                  <a:srgbClr val="3333FF"/>
                </a:solidFill>
                <a:latin typeface="Helvetica" panose="020B0604020202020204" pitchFamily="34" charset="0"/>
                <a:cs typeface="Helvetica" panose="020B0604020202020204" pitchFamily="34" charset="0"/>
              </a:rPr>
              <a:t>TRAJAN’S</a:t>
            </a:r>
          </a:p>
          <a:p>
            <a:r>
              <a:rPr lang="en-US" altLang="en-US" sz="1600" u="none">
                <a:solidFill>
                  <a:srgbClr val="3333FF"/>
                </a:solidFill>
                <a:latin typeface="Helvetica" panose="020B0604020202020204" pitchFamily="34" charset="0"/>
                <a:cs typeface="Helvetica" panose="020B0604020202020204" pitchFamily="34" charset="0"/>
              </a:rPr>
              <a:t>COLUMN</a:t>
            </a:r>
          </a:p>
        </p:txBody>
      </p:sp>
      <p:sp>
        <p:nvSpPr>
          <p:cNvPr id="114702" name="Oval 14">
            <a:extLst>
              <a:ext uri="{FF2B5EF4-FFF2-40B4-BE49-F238E27FC236}">
                <a16:creationId xmlns:a16="http://schemas.microsoft.com/office/drawing/2014/main" id="{AE1D9AE6-2E76-4368-8BD4-130178B8FCA6}"/>
              </a:ext>
            </a:extLst>
          </p:cNvPr>
          <p:cNvSpPr>
            <a:spLocks noChangeArrowheads="1"/>
          </p:cNvSpPr>
          <p:nvPr/>
        </p:nvSpPr>
        <p:spPr bwMode="auto">
          <a:xfrm>
            <a:off x="4343400" y="3200400"/>
            <a:ext cx="381000" cy="381000"/>
          </a:xfrm>
          <a:prstGeom prst="ellipse">
            <a:avLst/>
          </a:pr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14703" name="Text Box 15">
            <a:extLst>
              <a:ext uri="{FF2B5EF4-FFF2-40B4-BE49-F238E27FC236}">
                <a16:creationId xmlns:a16="http://schemas.microsoft.com/office/drawing/2014/main" id="{4AF231A1-EAA9-4B33-AE57-60D9014F884E}"/>
              </a:ext>
            </a:extLst>
          </p:cNvPr>
          <p:cNvSpPr txBox="1">
            <a:spLocks noChangeArrowheads="1"/>
          </p:cNvSpPr>
          <p:nvPr/>
        </p:nvSpPr>
        <p:spPr bwMode="auto">
          <a:xfrm>
            <a:off x="4254500" y="1524000"/>
            <a:ext cx="1339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r>
              <a:rPr lang="en-US" altLang="en-US" sz="1600" u="none">
                <a:solidFill>
                  <a:srgbClr val="3333FF"/>
                </a:solidFill>
                <a:latin typeface="Helvetica" panose="020B0604020202020204" pitchFamily="34" charset="0"/>
                <a:cs typeface="Helvetica" panose="020B0604020202020204" pitchFamily="34" charset="0"/>
              </a:rPr>
              <a:t>AUGUSTUS</a:t>
            </a:r>
          </a:p>
        </p:txBody>
      </p:sp>
      <p:sp>
        <p:nvSpPr>
          <p:cNvPr id="114704" name="Line 16">
            <a:extLst>
              <a:ext uri="{FF2B5EF4-FFF2-40B4-BE49-F238E27FC236}">
                <a16:creationId xmlns:a16="http://schemas.microsoft.com/office/drawing/2014/main" id="{D935B4D7-0BE9-4E2D-BB7E-8D7DE935EF1D}"/>
              </a:ext>
            </a:extLst>
          </p:cNvPr>
          <p:cNvSpPr>
            <a:spLocks noChangeShapeType="1"/>
          </p:cNvSpPr>
          <p:nvPr/>
        </p:nvSpPr>
        <p:spPr bwMode="auto">
          <a:xfrm flipH="1">
            <a:off x="4648200" y="1905000"/>
            <a:ext cx="152400" cy="11430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705" name="Text Box 17">
            <a:extLst>
              <a:ext uri="{FF2B5EF4-FFF2-40B4-BE49-F238E27FC236}">
                <a16:creationId xmlns:a16="http://schemas.microsoft.com/office/drawing/2014/main" id="{EA3D3A88-7541-414C-BABD-6166102372D1}"/>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TRIUMPHAL COMMEMORATION </a:t>
            </a:r>
            <a:r>
              <a:rPr lang="en-US" altLang="en-US" sz="1800" b="0" u="none">
                <a:latin typeface="Helvetica" panose="020B0604020202020204" pitchFamily="34" charset="0"/>
                <a:cs typeface="Helvetica" panose="020B0604020202020204" pitchFamily="34" charset="0"/>
              </a:rPr>
              <a:t>• Imperial monopoly</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DD8ED5B1-3731-4C4F-9467-6C994E456ED9}"/>
                  </a:ext>
                </a:extLst>
              </p14:cNvPr>
              <p14:cNvContentPartPr/>
              <p14:nvPr>
                <p:extLst>
                  <p:ext uri="{42D2F446-02D8-4167-A562-619A0277C38B}">
                    <p15:isNarration xmlns:p15="http://schemas.microsoft.com/office/powerpoint/2012/main" val="1"/>
                  </p:ext>
                </p:extLst>
              </p14:nvPr>
            </p14:nvContentPartPr>
            <p14:xfrm>
              <a:off x="3163320" y="1386360"/>
              <a:ext cx="4253040" cy="3214080"/>
            </p14:xfrm>
          </p:contentPart>
        </mc:Choice>
        <mc:Fallback xmlns="">
          <p:pic>
            <p:nvPicPr>
              <p:cNvPr id="2" name="Ink 1">
                <a:extLst>
                  <a:ext uri="{FF2B5EF4-FFF2-40B4-BE49-F238E27FC236}">
                    <a16:creationId xmlns:a16="http://schemas.microsoft.com/office/drawing/2014/main" id="{DD8ED5B1-3731-4C4F-9467-6C994E456ED9}"/>
                  </a:ext>
                </a:extLst>
              </p:cNvPr>
              <p:cNvPicPr>
                <a:picLocks noGrp="1" noRot="1" noChangeAspect="1" noMove="1" noResize="1" noEditPoints="1" noAdjustHandles="1" noChangeArrowheads="1" noChangeShapeType="1"/>
              </p:cNvPicPr>
              <p:nvPr/>
            </p:nvPicPr>
            <p:blipFill>
              <a:blip r:embed="rId7"/>
              <a:stretch>
                <a:fillRect/>
              </a:stretch>
            </p:blipFill>
            <p:spPr>
              <a:xfrm>
                <a:off x="3153960" y="1377000"/>
                <a:ext cx="4271760" cy="3232800"/>
              </a:xfrm>
              <a:prstGeom prst="rect">
                <a:avLst/>
              </a:prstGeom>
            </p:spPr>
          </p:pic>
        </mc:Fallback>
      </mc:AlternateContent>
      <p:pic>
        <p:nvPicPr>
          <p:cNvPr id="3" name="Audio 2">
            <a:hlinkClick r:id="" action="ppaction://media"/>
            <a:extLst>
              <a:ext uri="{FF2B5EF4-FFF2-40B4-BE49-F238E27FC236}">
                <a16:creationId xmlns:a16="http://schemas.microsoft.com/office/drawing/2014/main" id="{A1E135A5-082F-49AD-A803-C21F40D389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463"/>
    </mc:Choice>
    <mc:Fallback xmlns="">
      <p:transition spd="slow" advTm="8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a:extLst>
              <a:ext uri="{FF2B5EF4-FFF2-40B4-BE49-F238E27FC236}">
                <a16:creationId xmlns:a16="http://schemas.microsoft.com/office/drawing/2014/main" id="{D73010B0-49CC-41DF-BA2C-1336E5907D86}"/>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116739" name="Text Box 3">
            <a:extLst>
              <a:ext uri="{FF2B5EF4-FFF2-40B4-BE49-F238E27FC236}">
                <a16:creationId xmlns:a16="http://schemas.microsoft.com/office/drawing/2014/main" id="{1B971202-452D-42BA-9475-18980633050F}"/>
              </a:ext>
            </a:extLst>
          </p:cNvPr>
          <p:cNvSpPr txBox="1">
            <a:spLocks noChangeArrowheads="1"/>
          </p:cNvSpPr>
          <p:nvPr/>
        </p:nvSpPr>
        <p:spPr bwMode="auto">
          <a:xfrm>
            <a:off x="228600" y="228600"/>
            <a:ext cx="8686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Arch of </a:t>
            </a:r>
            <a:r>
              <a:rPr lang="en-US" altLang="en-US" sz="1800" u="none">
                <a:solidFill>
                  <a:srgbClr val="3333FF"/>
                </a:solidFill>
                <a:latin typeface="Helvetica" panose="020B0604020202020204" pitchFamily="34" charset="0"/>
                <a:cs typeface="Helvetica" panose="020B0604020202020204" pitchFamily="34" charset="0"/>
              </a:rPr>
              <a:t>Augustus</a:t>
            </a:r>
          </a:p>
          <a:p>
            <a:pPr algn="l"/>
            <a:endParaRPr lang="en-US" altLang="en-US" sz="1800" u="none">
              <a:latin typeface="Helvetica" panose="020B0604020202020204" pitchFamily="34" charset="0"/>
              <a:cs typeface="Helvetica" panose="020B0604020202020204" pitchFamily="34" charset="0"/>
            </a:endParaRPr>
          </a:p>
          <a:p>
            <a:pPr algn="l"/>
            <a:endParaRPr lang="en-US" altLang="en-US" sz="180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Arch of </a:t>
            </a:r>
            <a:r>
              <a:rPr lang="en-US" altLang="en-US" sz="1800" u="none">
                <a:solidFill>
                  <a:srgbClr val="3333FF"/>
                </a:solidFill>
                <a:latin typeface="Helvetica" panose="020B0604020202020204" pitchFamily="34" charset="0"/>
                <a:cs typeface="Helvetica" panose="020B0604020202020204" pitchFamily="34" charset="0"/>
              </a:rPr>
              <a:t>Titus</a:t>
            </a:r>
          </a:p>
          <a:p>
            <a:pPr algn="l"/>
            <a:endParaRPr lang="en-US" altLang="en-US" sz="1800" u="none">
              <a:latin typeface="Helvetica" panose="020B0604020202020204" pitchFamily="34" charset="0"/>
              <a:cs typeface="Helvetica" panose="020B0604020202020204" pitchFamily="34" charset="0"/>
            </a:endParaRPr>
          </a:p>
          <a:p>
            <a:pPr algn="l"/>
            <a:endParaRPr lang="en-US" altLang="en-US" sz="180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Column of </a:t>
            </a:r>
            <a:r>
              <a:rPr lang="en-US" altLang="en-US" sz="1800" u="none">
                <a:solidFill>
                  <a:srgbClr val="3333FF"/>
                </a:solidFill>
                <a:latin typeface="Helvetica" panose="020B0604020202020204" pitchFamily="34" charset="0"/>
                <a:cs typeface="Helvetica" panose="020B0604020202020204" pitchFamily="34" charset="0"/>
              </a:rPr>
              <a:t>Trajan</a:t>
            </a:r>
          </a:p>
          <a:p>
            <a:pPr algn="l"/>
            <a:endParaRPr lang="en-US" altLang="en-US" sz="1800" u="none">
              <a:latin typeface="Helvetica" panose="020B0604020202020204" pitchFamily="34" charset="0"/>
              <a:cs typeface="Helvetica" panose="020B0604020202020204" pitchFamily="34" charset="0"/>
            </a:endParaRPr>
          </a:p>
          <a:p>
            <a:pPr algn="l"/>
            <a:endParaRPr lang="en-US" altLang="en-US" sz="180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Arch of </a:t>
            </a:r>
            <a:r>
              <a:rPr lang="en-US" altLang="en-US" sz="1800" u="none">
                <a:solidFill>
                  <a:srgbClr val="3333FF"/>
                </a:solidFill>
                <a:latin typeface="Helvetica" panose="020B0604020202020204" pitchFamily="34" charset="0"/>
                <a:cs typeface="Helvetica" panose="020B0604020202020204" pitchFamily="34" charset="0"/>
              </a:rPr>
              <a:t>Septimius Severus</a:t>
            </a:r>
          </a:p>
        </p:txBody>
      </p:sp>
      <p:pic>
        <p:nvPicPr>
          <p:cNvPr id="116740" name="Picture 4" descr="rome_septimius_severus_1">
            <a:extLst>
              <a:ext uri="{FF2B5EF4-FFF2-40B4-BE49-F238E27FC236}">
                <a16:creationId xmlns:a16="http://schemas.microsoft.com/office/drawing/2014/main" id="{B49F1F77-53B9-4035-B5D1-6988CDCBD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200" y="-2286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descr="1030arch2Web">
            <a:extLst>
              <a:ext uri="{FF2B5EF4-FFF2-40B4-BE49-F238E27FC236}">
                <a16:creationId xmlns:a16="http://schemas.microsoft.com/office/drawing/2014/main" id="{D13E97EC-F873-4E24-A436-219ED87CA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200" y="3600450"/>
            <a:ext cx="612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6">
            <a:extLst>
              <a:ext uri="{FF2B5EF4-FFF2-40B4-BE49-F238E27FC236}">
                <a16:creationId xmlns:a16="http://schemas.microsoft.com/office/drawing/2014/main" id="{262AE3EE-CE36-400F-894C-B9231BAB8E44}"/>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TRIUMPH </a:t>
            </a:r>
            <a:r>
              <a:rPr lang="en-US" altLang="en-US" sz="1800" b="0" u="none">
                <a:latin typeface="Helvetica" panose="020B0604020202020204" pitchFamily="34" charset="0"/>
                <a:cs typeface="Helvetica" panose="020B0604020202020204" pitchFamily="34" charset="0"/>
              </a:rPr>
              <a:t>• Imperial monopoly</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a:extLst>
                  <a:ext uri="{FF2B5EF4-FFF2-40B4-BE49-F238E27FC236}">
                    <a16:creationId xmlns:a16="http://schemas.microsoft.com/office/drawing/2014/main" id="{8DF0A523-BC85-457E-A539-8A0A2DCDB03B}"/>
                  </a:ext>
                </a:extLst>
              </p14:cNvPr>
              <p14:cNvContentPartPr/>
              <p14:nvPr>
                <p:extLst>
                  <p:ext uri="{42D2F446-02D8-4167-A562-619A0277C38B}">
                    <p15:isNarration xmlns:p15="http://schemas.microsoft.com/office/powerpoint/2012/main" val="1"/>
                  </p:ext>
                </p:extLst>
              </p14:nvPr>
            </p14:nvContentPartPr>
            <p14:xfrm>
              <a:off x="5896080" y="658440"/>
              <a:ext cx="1074960" cy="55080"/>
            </p14:xfrm>
          </p:contentPart>
        </mc:Choice>
        <mc:Fallback xmlns="">
          <p:pic>
            <p:nvPicPr>
              <p:cNvPr id="2" name="Ink 1">
                <a:extLst>
                  <a:ext uri="{FF2B5EF4-FFF2-40B4-BE49-F238E27FC236}">
                    <a16:creationId xmlns:a16="http://schemas.microsoft.com/office/drawing/2014/main" id="{8DF0A523-BC85-457E-A539-8A0A2DCDB03B}"/>
                  </a:ext>
                </a:extLst>
              </p:cNvPr>
              <p:cNvPicPr>
                <a:picLocks noGrp="1" noRot="1" noChangeAspect="1" noMove="1" noResize="1" noEditPoints="1" noAdjustHandles="1" noChangeArrowheads="1" noChangeShapeType="1"/>
              </p:cNvPicPr>
              <p:nvPr/>
            </p:nvPicPr>
            <p:blipFill>
              <a:blip r:embed="rId8"/>
              <a:stretch>
                <a:fillRect/>
              </a:stretch>
            </p:blipFill>
            <p:spPr>
              <a:xfrm>
                <a:off x="5886720" y="649080"/>
                <a:ext cx="1093680" cy="73800"/>
              </a:xfrm>
              <a:prstGeom prst="rect">
                <a:avLst/>
              </a:prstGeom>
            </p:spPr>
          </p:pic>
        </mc:Fallback>
      </mc:AlternateContent>
      <p:pic>
        <p:nvPicPr>
          <p:cNvPr id="3" name="Audio 2">
            <a:hlinkClick r:id="" action="ppaction://media"/>
            <a:extLst>
              <a:ext uri="{FF2B5EF4-FFF2-40B4-BE49-F238E27FC236}">
                <a16:creationId xmlns:a16="http://schemas.microsoft.com/office/drawing/2014/main" id="{384518F1-61E7-4B0D-8155-05AF48AA41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16"/>
    </mc:Choice>
    <mc:Fallback xmlns="">
      <p:transition spd="slow" advTm="5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FDEC596B-2D66-48EC-91D4-0465E35609B3}"/>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TRIUMPHAL COMMEMORATION </a:t>
            </a:r>
            <a:r>
              <a:rPr lang="en-US" altLang="en-US" sz="1800" b="0" u="none">
                <a:latin typeface="Helvetica" panose="020B0604020202020204" pitchFamily="34" charset="0"/>
                <a:cs typeface="Helvetica" panose="020B0604020202020204" pitchFamily="34" charset="0"/>
              </a:rPr>
              <a:t>• Imperial monopoly</a:t>
            </a:r>
          </a:p>
        </p:txBody>
      </p:sp>
      <p:pic>
        <p:nvPicPr>
          <p:cNvPr id="118787" name="Picture 3" descr="map_of_downtown_rome_during_the_roman_empire_large">
            <a:extLst>
              <a:ext uri="{FF2B5EF4-FFF2-40B4-BE49-F238E27FC236}">
                <a16:creationId xmlns:a16="http://schemas.microsoft.com/office/drawing/2014/main" id="{74ECA39C-193A-4BBD-8083-FD58AD6FE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09600"/>
            <a:ext cx="88392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Oval 4">
            <a:extLst>
              <a:ext uri="{FF2B5EF4-FFF2-40B4-BE49-F238E27FC236}">
                <a16:creationId xmlns:a16="http://schemas.microsoft.com/office/drawing/2014/main" id="{84ABD525-F204-4FF5-9724-D5D16C5911AD}"/>
              </a:ext>
            </a:extLst>
          </p:cNvPr>
          <p:cNvSpPr>
            <a:spLocks noChangeArrowheads="1"/>
          </p:cNvSpPr>
          <p:nvPr/>
        </p:nvSpPr>
        <p:spPr bwMode="auto">
          <a:xfrm>
            <a:off x="6096000" y="2667000"/>
            <a:ext cx="381000" cy="381000"/>
          </a:xfrm>
          <a:prstGeom prst="ellipse">
            <a:avLst/>
          </a:pr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18789" name="Oval 5">
            <a:extLst>
              <a:ext uri="{FF2B5EF4-FFF2-40B4-BE49-F238E27FC236}">
                <a16:creationId xmlns:a16="http://schemas.microsoft.com/office/drawing/2014/main" id="{A3DED3F6-807A-48A6-9B37-41C67BA5FE0E}"/>
              </a:ext>
            </a:extLst>
          </p:cNvPr>
          <p:cNvSpPr>
            <a:spLocks noChangeArrowheads="1"/>
          </p:cNvSpPr>
          <p:nvPr/>
        </p:nvSpPr>
        <p:spPr bwMode="auto">
          <a:xfrm>
            <a:off x="3200400" y="3276600"/>
            <a:ext cx="381000" cy="381000"/>
          </a:xfrm>
          <a:prstGeom prst="ellipse">
            <a:avLst/>
          </a:pr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18790" name="Oval 6">
            <a:extLst>
              <a:ext uri="{FF2B5EF4-FFF2-40B4-BE49-F238E27FC236}">
                <a16:creationId xmlns:a16="http://schemas.microsoft.com/office/drawing/2014/main" id="{2F5153B4-DB22-4D22-A3BC-2943A8A7123A}"/>
              </a:ext>
            </a:extLst>
          </p:cNvPr>
          <p:cNvSpPr>
            <a:spLocks noChangeArrowheads="1"/>
          </p:cNvSpPr>
          <p:nvPr/>
        </p:nvSpPr>
        <p:spPr bwMode="auto">
          <a:xfrm>
            <a:off x="1219200" y="1828800"/>
            <a:ext cx="304800" cy="228600"/>
          </a:xfrm>
          <a:prstGeom prst="ellipse">
            <a:avLst/>
          </a:pr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18791" name="Text Box 7">
            <a:extLst>
              <a:ext uri="{FF2B5EF4-FFF2-40B4-BE49-F238E27FC236}">
                <a16:creationId xmlns:a16="http://schemas.microsoft.com/office/drawing/2014/main" id="{967E3A0F-04A8-4DE1-AE19-0F0E0BC85EB9}"/>
              </a:ext>
            </a:extLst>
          </p:cNvPr>
          <p:cNvSpPr txBox="1">
            <a:spLocks noChangeArrowheads="1"/>
          </p:cNvSpPr>
          <p:nvPr/>
        </p:nvSpPr>
        <p:spPr bwMode="auto">
          <a:xfrm>
            <a:off x="7275513" y="2200275"/>
            <a:ext cx="1801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FLAVIAN</a:t>
            </a:r>
          </a:p>
          <a:p>
            <a:pPr algn="r"/>
            <a:r>
              <a:rPr lang="en-US" altLang="en-US" sz="1600" u="none">
                <a:solidFill>
                  <a:srgbClr val="3333FF"/>
                </a:solidFill>
                <a:latin typeface="Helvetica" panose="020B0604020202020204" pitchFamily="34" charset="0"/>
                <a:cs typeface="Helvetica" panose="020B0604020202020204" pitchFamily="34" charset="0"/>
              </a:rPr>
              <a:t>AMPHITHEATER</a:t>
            </a:r>
          </a:p>
        </p:txBody>
      </p:sp>
      <p:sp>
        <p:nvSpPr>
          <p:cNvPr id="118792" name="Text Box 8">
            <a:extLst>
              <a:ext uri="{FF2B5EF4-FFF2-40B4-BE49-F238E27FC236}">
                <a16:creationId xmlns:a16="http://schemas.microsoft.com/office/drawing/2014/main" id="{51150369-498C-4D0D-8008-EE25A94D6CE7}"/>
              </a:ext>
            </a:extLst>
          </p:cNvPr>
          <p:cNvSpPr txBox="1">
            <a:spLocks noChangeArrowheads="1"/>
          </p:cNvSpPr>
          <p:nvPr/>
        </p:nvSpPr>
        <p:spPr bwMode="auto">
          <a:xfrm>
            <a:off x="6986588" y="6369050"/>
            <a:ext cx="2005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CIRCUS MAXIMUS</a:t>
            </a:r>
          </a:p>
        </p:txBody>
      </p:sp>
      <p:sp>
        <p:nvSpPr>
          <p:cNvPr id="118793" name="Text Box 9">
            <a:extLst>
              <a:ext uri="{FF2B5EF4-FFF2-40B4-BE49-F238E27FC236}">
                <a16:creationId xmlns:a16="http://schemas.microsoft.com/office/drawing/2014/main" id="{E80A483B-3758-4558-95F0-85DB24403802}"/>
              </a:ext>
            </a:extLst>
          </p:cNvPr>
          <p:cNvSpPr txBox="1">
            <a:spLocks noChangeArrowheads="1"/>
          </p:cNvSpPr>
          <p:nvPr/>
        </p:nvSpPr>
        <p:spPr bwMode="auto">
          <a:xfrm>
            <a:off x="3717925" y="6200775"/>
            <a:ext cx="116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FORUM</a:t>
            </a:r>
          </a:p>
          <a:p>
            <a:pPr algn="r"/>
            <a:r>
              <a:rPr lang="en-US" altLang="en-US" sz="1600" u="none">
                <a:solidFill>
                  <a:srgbClr val="3333FF"/>
                </a:solidFill>
                <a:latin typeface="Helvetica" panose="020B0604020202020204" pitchFamily="34" charset="0"/>
                <a:cs typeface="Helvetica" panose="020B0604020202020204" pitchFamily="34" charset="0"/>
              </a:rPr>
              <a:t>BOARIUM</a:t>
            </a:r>
          </a:p>
        </p:txBody>
      </p:sp>
      <p:sp>
        <p:nvSpPr>
          <p:cNvPr id="118794" name="Text Box 10">
            <a:extLst>
              <a:ext uri="{FF2B5EF4-FFF2-40B4-BE49-F238E27FC236}">
                <a16:creationId xmlns:a16="http://schemas.microsoft.com/office/drawing/2014/main" id="{A843C4E6-1580-4AB6-80EF-E104940A2A36}"/>
              </a:ext>
            </a:extLst>
          </p:cNvPr>
          <p:cNvSpPr txBox="1">
            <a:spLocks noChangeArrowheads="1"/>
          </p:cNvSpPr>
          <p:nvPr/>
        </p:nvSpPr>
        <p:spPr bwMode="auto">
          <a:xfrm>
            <a:off x="3621088" y="4191000"/>
            <a:ext cx="96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ROMAN</a:t>
            </a:r>
          </a:p>
          <a:p>
            <a:pPr algn="r"/>
            <a:r>
              <a:rPr lang="en-US" altLang="en-US" sz="1600" u="none">
                <a:solidFill>
                  <a:srgbClr val="3333FF"/>
                </a:solidFill>
                <a:latin typeface="Helvetica" panose="020B0604020202020204" pitchFamily="34" charset="0"/>
                <a:cs typeface="Helvetica" panose="020B0604020202020204" pitchFamily="34" charset="0"/>
              </a:rPr>
              <a:t>FORUM</a:t>
            </a:r>
          </a:p>
        </p:txBody>
      </p:sp>
      <p:sp>
        <p:nvSpPr>
          <p:cNvPr id="118795" name="Line 11">
            <a:extLst>
              <a:ext uri="{FF2B5EF4-FFF2-40B4-BE49-F238E27FC236}">
                <a16:creationId xmlns:a16="http://schemas.microsoft.com/office/drawing/2014/main" id="{68789EF9-1DE2-44BC-8C5F-09C71C5536A8}"/>
              </a:ext>
            </a:extLst>
          </p:cNvPr>
          <p:cNvSpPr>
            <a:spLocks noChangeShapeType="1"/>
          </p:cNvSpPr>
          <p:nvPr/>
        </p:nvSpPr>
        <p:spPr bwMode="auto">
          <a:xfrm flipH="1" flipV="1">
            <a:off x="4038600" y="3581400"/>
            <a:ext cx="76200" cy="6096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8796" name="Text Box 12">
            <a:extLst>
              <a:ext uri="{FF2B5EF4-FFF2-40B4-BE49-F238E27FC236}">
                <a16:creationId xmlns:a16="http://schemas.microsoft.com/office/drawing/2014/main" id="{65CD22DB-7B7A-474E-AFA8-1DFF52C53884}"/>
              </a:ext>
            </a:extLst>
          </p:cNvPr>
          <p:cNvSpPr txBox="1">
            <a:spLocks noChangeArrowheads="1"/>
          </p:cNvSpPr>
          <p:nvPr/>
        </p:nvSpPr>
        <p:spPr bwMode="auto">
          <a:xfrm>
            <a:off x="2171700" y="838200"/>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IMPERIAL FORA</a:t>
            </a:r>
          </a:p>
        </p:txBody>
      </p:sp>
      <p:sp>
        <p:nvSpPr>
          <p:cNvPr id="118797" name="Text Box 13">
            <a:extLst>
              <a:ext uri="{FF2B5EF4-FFF2-40B4-BE49-F238E27FC236}">
                <a16:creationId xmlns:a16="http://schemas.microsoft.com/office/drawing/2014/main" id="{DDEC027E-D475-4171-8921-10C09BA88029}"/>
              </a:ext>
            </a:extLst>
          </p:cNvPr>
          <p:cNvSpPr txBox="1">
            <a:spLocks noChangeArrowheads="1"/>
          </p:cNvSpPr>
          <p:nvPr/>
        </p:nvSpPr>
        <p:spPr bwMode="auto">
          <a:xfrm>
            <a:off x="5991225" y="3092450"/>
            <a:ext cx="785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r>
              <a:rPr lang="en-US" altLang="en-US" sz="1600" u="none">
                <a:solidFill>
                  <a:srgbClr val="3333FF"/>
                </a:solidFill>
                <a:latin typeface="Helvetica" panose="020B0604020202020204" pitchFamily="34" charset="0"/>
                <a:cs typeface="Helvetica" panose="020B0604020202020204" pitchFamily="34" charset="0"/>
              </a:rPr>
              <a:t>TITUS</a:t>
            </a:r>
          </a:p>
        </p:txBody>
      </p:sp>
      <p:sp>
        <p:nvSpPr>
          <p:cNvPr id="118798" name="Text Box 14">
            <a:extLst>
              <a:ext uri="{FF2B5EF4-FFF2-40B4-BE49-F238E27FC236}">
                <a16:creationId xmlns:a16="http://schemas.microsoft.com/office/drawing/2014/main" id="{50CE79EC-95F3-49D7-9CAC-4CBC1A5C5202}"/>
              </a:ext>
            </a:extLst>
          </p:cNvPr>
          <p:cNvSpPr txBox="1">
            <a:spLocks noChangeArrowheads="1"/>
          </p:cNvSpPr>
          <p:nvPr/>
        </p:nvSpPr>
        <p:spPr bwMode="auto">
          <a:xfrm>
            <a:off x="1231900" y="3762375"/>
            <a:ext cx="1300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r>
              <a:rPr lang="en-US" altLang="en-US" sz="1600" u="none">
                <a:solidFill>
                  <a:srgbClr val="3333FF"/>
                </a:solidFill>
                <a:latin typeface="Helvetica" panose="020B0604020202020204" pitchFamily="34" charset="0"/>
                <a:cs typeface="Helvetica" panose="020B0604020202020204" pitchFamily="34" charset="0"/>
              </a:rPr>
              <a:t>SEPTIMIUS</a:t>
            </a:r>
          </a:p>
          <a:p>
            <a:r>
              <a:rPr lang="en-US" altLang="en-US" sz="1600" u="none">
                <a:solidFill>
                  <a:srgbClr val="3333FF"/>
                </a:solidFill>
                <a:latin typeface="Helvetica" panose="020B0604020202020204" pitchFamily="34" charset="0"/>
                <a:cs typeface="Helvetica" panose="020B0604020202020204" pitchFamily="34" charset="0"/>
              </a:rPr>
              <a:t>SEVERUS</a:t>
            </a:r>
          </a:p>
        </p:txBody>
      </p:sp>
      <p:sp>
        <p:nvSpPr>
          <p:cNvPr id="118799" name="Text Box 15">
            <a:extLst>
              <a:ext uri="{FF2B5EF4-FFF2-40B4-BE49-F238E27FC236}">
                <a16:creationId xmlns:a16="http://schemas.microsoft.com/office/drawing/2014/main" id="{203B6177-F2C9-48A5-BBD3-0E6130F1379A}"/>
              </a:ext>
            </a:extLst>
          </p:cNvPr>
          <p:cNvSpPr txBox="1">
            <a:spLocks noChangeArrowheads="1"/>
          </p:cNvSpPr>
          <p:nvPr/>
        </p:nvSpPr>
        <p:spPr bwMode="auto">
          <a:xfrm>
            <a:off x="346075" y="990600"/>
            <a:ext cx="121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r>
              <a:rPr lang="en-US" altLang="en-US" sz="1600" u="none">
                <a:solidFill>
                  <a:srgbClr val="3333FF"/>
                </a:solidFill>
                <a:latin typeface="Helvetica" panose="020B0604020202020204" pitchFamily="34" charset="0"/>
                <a:cs typeface="Helvetica" panose="020B0604020202020204" pitchFamily="34" charset="0"/>
              </a:rPr>
              <a:t>TRAJAN’S</a:t>
            </a:r>
          </a:p>
          <a:p>
            <a:r>
              <a:rPr lang="en-US" altLang="en-US" sz="1600" u="none">
                <a:solidFill>
                  <a:srgbClr val="3333FF"/>
                </a:solidFill>
                <a:latin typeface="Helvetica" panose="020B0604020202020204" pitchFamily="34" charset="0"/>
                <a:cs typeface="Helvetica" panose="020B0604020202020204" pitchFamily="34" charset="0"/>
              </a:rPr>
              <a:t>COLUMN</a:t>
            </a:r>
          </a:p>
        </p:txBody>
      </p:sp>
      <p:sp>
        <p:nvSpPr>
          <p:cNvPr id="118800" name="Oval 16">
            <a:extLst>
              <a:ext uri="{FF2B5EF4-FFF2-40B4-BE49-F238E27FC236}">
                <a16:creationId xmlns:a16="http://schemas.microsoft.com/office/drawing/2014/main" id="{643E7A5E-F6BB-4E2F-9479-842E2BCC09B8}"/>
              </a:ext>
            </a:extLst>
          </p:cNvPr>
          <p:cNvSpPr>
            <a:spLocks noChangeArrowheads="1"/>
          </p:cNvSpPr>
          <p:nvPr/>
        </p:nvSpPr>
        <p:spPr bwMode="auto">
          <a:xfrm>
            <a:off x="4343400" y="3200400"/>
            <a:ext cx="381000" cy="381000"/>
          </a:xfrm>
          <a:prstGeom prst="ellipse">
            <a:avLst/>
          </a:pr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18801" name="Text Box 17">
            <a:extLst>
              <a:ext uri="{FF2B5EF4-FFF2-40B4-BE49-F238E27FC236}">
                <a16:creationId xmlns:a16="http://schemas.microsoft.com/office/drawing/2014/main" id="{9938D207-5841-45E9-B4B6-2499E0FE9F46}"/>
              </a:ext>
            </a:extLst>
          </p:cNvPr>
          <p:cNvSpPr txBox="1">
            <a:spLocks noChangeArrowheads="1"/>
          </p:cNvSpPr>
          <p:nvPr/>
        </p:nvSpPr>
        <p:spPr bwMode="auto">
          <a:xfrm>
            <a:off x="4254500" y="1524000"/>
            <a:ext cx="1339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r>
              <a:rPr lang="en-US" altLang="en-US" sz="1600" u="none">
                <a:solidFill>
                  <a:srgbClr val="3333FF"/>
                </a:solidFill>
                <a:latin typeface="Helvetica" panose="020B0604020202020204" pitchFamily="34" charset="0"/>
                <a:cs typeface="Helvetica" panose="020B0604020202020204" pitchFamily="34" charset="0"/>
              </a:rPr>
              <a:t>AUGUSTUS</a:t>
            </a:r>
          </a:p>
        </p:txBody>
      </p:sp>
      <p:sp>
        <p:nvSpPr>
          <p:cNvPr id="118802" name="Line 18">
            <a:extLst>
              <a:ext uri="{FF2B5EF4-FFF2-40B4-BE49-F238E27FC236}">
                <a16:creationId xmlns:a16="http://schemas.microsoft.com/office/drawing/2014/main" id="{7ADD0237-3CF6-4F86-AC40-9CFE868E99CA}"/>
              </a:ext>
            </a:extLst>
          </p:cNvPr>
          <p:cNvSpPr>
            <a:spLocks noChangeShapeType="1"/>
          </p:cNvSpPr>
          <p:nvPr/>
        </p:nvSpPr>
        <p:spPr bwMode="auto">
          <a:xfrm flipH="1">
            <a:off x="4648200" y="1905000"/>
            <a:ext cx="152400" cy="11430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8803" name="Line 19">
            <a:extLst>
              <a:ext uri="{FF2B5EF4-FFF2-40B4-BE49-F238E27FC236}">
                <a16:creationId xmlns:a16="http://schemas.microsoft.com/office/drawing/2014/main" id="{1EE0F341-8C97-4F52-9EC4-926C72C85C96}"/>
              </a:ext>
            </a:extLst>
          </p:cNvPr>
          <p:cNvSpPr>
            <a:spLocks noChangeShapeType="1"/>
          </p:cNvSpPr>
          <p:nvPr/>
        </p:nvSpPr>
        <p:spPr bwMode="auto">
          <a:xfrm flipV="1">
            <a:off x="2286000" y="3429000"/>
            <a:ext cx="762000" cy="3810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9713C510-837D-4EE5-BB8C-BCACB77E1A98}"/>
                  </a:ext>
                </a:extLst>
              </p14:cNvPr>
              <p14:cNvContentPartPr/>
              <p14:nvPr>
                <p:extLst>
                  <p:ext uri="{42D2F446-02D8-4167-A562-619A0277C38B}">
                    <p15:isNarration xmlns:p15="http://schemas.microsoft.com/office/powerpoint/2012/main" val="1"/>
                  </p:ext>
                </p:extLst>
              </p14:nvPr>
            </p14:nvContentPartPr>
            <p14:xfrm>
              <a:off x="2985120" y="3144240"/>
              <a:ext cx="802440" cy="713520"/>
            </p14:xfrm>
          </p:contentPart>
        </mc:Choice>
        <mc:Fallback xmlns="">
          <p:pic>
            <p:nvPicPr>
              <p:cNvPr id="2" name="Ink 1">
                <a:extLst>
                  <a:ext uri="{FF2B5EF4-FFF2-40B4-BE49-F238E27FC236}">
                    <a16:creationId xmlns:a16="http://schemas.microsoft.com/office/drawing/2014/main" id="{9713C510-837D-4EE5-BB8C-BCACB77E1A98}"/>
                  </a:ext>
                </a:extLst>
              </p:cNvPr>
              <p:cNvPicPr>
                <a:picLocks noGrp="1" noRot="1" noChangeAspect="1" noMove="1" noResize="1" noEditPoints="1" noAdjustHandles="1" noChangeArrowheads="1" noChangeShapeType="1"/>
              </p:cNvPicPr>
              <p:nvPr/>
            </p:nvPicPr>
            <p:blipFill>
              <a:blip r:embed="rId7"/>
              <a:stretch>
                <a:fillRect/>
              </a:stretch>
            </p:blipFill>
            <p:spPr>
              <a:xfrm>
                <a:off x="2975760" y="3134880"/>
                <a:ext cx="821160" cy="732240"/>
              </a:xfrm>
              <a:prstGeom prst="rect">
                <a:avLst/>
              </a:prstGeom>
            </p:spPr>
          </p:pic>
        </mc:Fallback>
      </mc:AlternateContent>
      <p:pic>
        <p:nvPicPr>
          <p:cNvPr id="3" name="Audio 2">
            <a:hlinkClick r:id="" action="ppaction://media"/>
            <a:extLst>
              <a:ext uri="{FF2B5EF4-FFF2-40B4-BE49-F238E27FC236}">
                <a16:creationId xmlns:a16="http://schemas.microsoft.com/office/drawing/2014/main" id="{B1F517E5-0919-4C8A-95C3-B3E8ED40F6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17"/>
    </mc:Choice>
    <mc:Fallback xmlns="">
      <p:transition spd="slow" advTm="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a:extLst>
              <a:ext uri="{FF2B5EF4-FFF2-40B4-BE49-F238E27FC236}">
                <a16:creationId xmlns:a16="http://schemas.microsoft.com/office/drawing/2014/main" id="{EF7A35F1-AA84-4945-8134-9F3DCF4E2665}"/>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Helvetica" panose="020B0604020202020204" pitchFamily="34" charset="0"/>
              <a:cs typeface="Helvetica" panose="020B0604020202020204" pitchFamily="34" charset="0"/>
            </a:endParaRPr>
          </a:p>
        </p:txBody>
      </p:sp>
      <p:sp>
        <p:nvSpPr>
          <p:cNvPr id="120835" name="Text Box 3">
            <a:extLst>
              <a:ext uri="{FF2B5EF4-FFF2-40B4-BE49-F238E27FC236}">
                <a16:creationId xmlns:a16="http://schemas.microsoft.com/office/drawing/2014/main" id="{600A8119-F833-4D67-921B-D207E2159765}"/>
              </a:ext>
            </a:extLst>
          </p:cNvPr>
          <p:cNvSpPr txBox="1">
            <a:spLocks noChangeArrowheads="1"/>
          </p:cNvSpPr>
          <p:nvPr/>
        </p:nvSpPr>
        <p:spPr bwMode="auto">
          <a:xfrm>
            <a:off x="228600" y="304800"/>
            <a:ext cx="8686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FORUM OF </a:t>
            </a:r>
            <a:r>
              <a:rPr lang="en-US" altLang="en-US" sz="1800" u="none">
                <a:solidFill>
                  <a:srgbClr val="3333FF"/>
                </a:solidFill>
                <a:latin typeface="Helvetica" panose="020B0604020202020204" pitchFamily="34" charset="0"/>
                <a:cs typeface="Helvetica" panose="020B0604020202020204" pitchFamily="34" charset="0"/>
              </a:rPr>
              <a:t>AUGUSTUS</a:t>
            </a:r>
            <a:r>
              <a:rPr lang="en-US" altLang="en-US" sz="1800" u="none">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 Temple of Mars Ultor • </a:t>
            </a:r>
            <a:r>
              <a:rPr lang="en-US" altLang="en-US" sz="1800" u="none">
                <a:solidFill>
                  <a:srgbClr val="3333FF"/>
                </a:solidFill>
                <a:latin typeface="Helvetica" panose="020B0604020202020204" pitchFamily="34" charset="0"/>
                <a:cs typeface="Helvetica" panose="020B0604020202020204" pitchFamily="34" charset="0"/>
              </a:rPr>
              <a:t>tyrranicides</a:t>
            </a:r>
          </a:p>
          <a:p>
            <a:pPr algn="l"/>
            <a:endParaRPr lang="en-US" altLang="en-US" sz="1800" b="0" u="none">
              <a:latin typeface="Helvetica" panose="020B0604020202020204" pitchFamily="34" charset="0"/>
              <a:cs typeface="Helvetica" panose="020B0604020202020204" pitchFamily="34" charset="0"/>
            </a:endParaRP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FORUM OF </a:t>
            </a:r>
            <a:r>
              <a:rPr lang="en-US" altLang="en-US" sz="1800" u="none">
                <a:solidFill>
                  <a:srgbClr val="3333FF"/>
                </a:solidFill>
                <a:latin typeface="Helvetica" panose="020B0604020202020204" pitchFamily="34" charset="0"/>
                <a:cs typeface="Helvetica" panose="020B0604020202020204" pitchFamily="34" charset="0"/>
              </a:rPr>
              <a:t>VESPASIAN</a:t>
            </a:r>
            <a:r>
              <a:rPr lang="en-US" altLang="en-US" sz="1800" u="none">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 Temple of Peace • </a:t>
            </a:r>
            <a:r>
              <a:rPr lang="en-US" altLang="en-US" sz="1800" u="none">
                <a:solidFill>
                  <a:srgbClr val="3333FF"/>
                </a:solidFill>
                <a:latin typeface="Helvetica" panose="020B0604020202020204" pitchFamily="34" charset="0"/>
                <a:cs typeface="Helvetica" panose="020B0604020202020204" pitchFamily="34" charset="0"/>
              </a:rPr>
              <a:t>First Jewish War</a:t>
            </a:r>
          </a:p>
          <a:p>
            <a:pPr algn="l"/>
            <a:endParaRPr lang="en-US" altLang="en-US" sz="1800" u="none">
              <a:solidFill>
                <a:srgbClr val="3333FF"/>
              </a:solidFill>
              <a:latin typeface="Helvetica" panose="020B0604020202020204" pitchFamily="34" charset="0"/>
              <a:cs typeface="Helvetica" panose="020B0604020202020204" pitchFamily="34" charset="0"/>
            </a:endParaRPr>
          </a:p>
        </p:txBody>
      </p:sp>
      <p:sp>
        <p:nvSpPr>
          <p:cNvPr id="120836" name="Text Box 4">
            <a:extLst>
              <a:ext uri="{FF2B5EF4-FFF2-40B4-BE49-F238E27FC236}">
                <a16:creationId xmlns:a16="http://schemas.microsoft.com/office/drawing/2014/main" id="{F20B7F7F-5F6A-4F87-BC0A-13463B797807}"/>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TRIUMPHAL COMMEMORATION </a:t>
            </a:r>
            <a:r>
              <a:rPr lang="en-US" altLang="en-US" sz="1800" b="0" u="none">
                <a:latin typeface="Helvetica" panose="020B0604020202020204" pitchFamily="34" charset="0"/>
                <a:cs typeface="Helvetica" panose="020B0604020202020204" pitchFamily="34" charset="0"/>
              </a:rPr>
              <a:t>• Imperial monopoly</a:t>
            </a:r>
          </a:p>
        </p:txBody>
      </p:sp>
      <p:pic>
        <p:nvPicPr>
          <p:cNvPr id="2" name="Audio 1">
            <a:hlinkClick r:id="" action="ppaction://media"/>
            <a:extLst>
              <a:ext uri="{FF2B5EF4-FFF2-40B4-BE49-F238E27FC236}">
                <a16:creationId xmlns:a16="http://schemas.microsoft.com/office/drawing/2014/main" id="{5BBE0F1B-A8AD-4CBF-AA62-280A7CC062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040"/>
    </mc:Choice>
    <mc:Fallback xmlns="">
      <p:transition spd="slow" advTm="7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a:extLst>
              <a:ext uri="{FF2B5EF4-FFF2-40B4-BE49-F238E27FC236}">
                <a16:creationId xmlns:a16="http://schemas.microsoft.com/office/drawing/2014/main" id="{7232A627-808F-4B3C-A3BC-C73C9B2348E8}"/>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Helvetica" panose="020B0604020202020204" pitchFamily="34" charset="0"/>
              <a:cs typeface="Helvetica" panose="020B0604020202020204" pitchFamily="34" charset="0"/>
            </a:endParaRPr>
          </a:p>
        </p:txBody>
      </p:sp>
      <p:sp>
        <p:nvSpPr>
          <p:cNvPr id="122883" name="Text Box 3">
            <a:extLst>
              <a:ext uri="{FF2B5EF4-FFF2-40B4-BE49-F238E27FC236}">
                <a16:creationId xmlns:a16="http://schemas.microsoft.com/office/drawing/2014/main" id="{CFD515A0-ECE3-424D-BF1B-A0BEA7EED434}"/>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TRIUMPHAL COMMEMORATION </a:t>
            </a:r>
            <a:r>
              <a:rPr lang="en-US" altLang="en-US" sz="1800" u="none">
                <a:latin typeface="Helvetica" panose="020B0604020202020204" pitchFamily="34" charset="0"/>
                <a:cs typeface="Helvetica" panose="020B0604020202020204" pitchFamily="34" charset="0"/>
              </a:rPr>
              <a:t>• IMPERIAL FORA</a:t>
            </a:r>
          </a:p>
        </p:txBody>
      </p:sp>
      <p:pic>
        <p:nvPicPr>
          <p:cNvPr id="122884" name="Picture 4" descr="map_of_downtown_rome_during_the_roman_empire_large">
            <a:extLst>
              <a:ext uri="{FF2B5EF4-FFF2-40B4-BE49-F238E27FC236}">
                <a16:creationId xmlns:a16="http://schemas.microsoft.com/office/drawing/2014/main" id="{5BA7E6D3-A2DF-41E7-B6CF-E454FC70B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09600"/>
            <a:ext cx="88392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5">
            <a:extLst>
              <a:ext uri="{FF2B5EF4-FFF2-40B4-BE49-F238E27FC236}">
                <a16:creationId xmlns:a16="http://schemas.microsoft.com/office/drawing/2014/main" id="{595C8E62-13B7-4EC8-924B-75A6C8A4BB11}"/>
              </a:ext>
            </a:extLst>
          </p:cNvPr>
          <p:cNvSpPr txBox="1">
            <a:spLocks noChangeArrowheads="1"/>
          </p:cNvSpPr>
          <p:nvPr/>
        </p:nvSpPr>
        <p:spPr bwMode="auto">
          <a:xfrm>
            <a:off x="7275513" y="2200275"/>
            <a:ext cx="1801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FLAVIAN</a:t>
            </a:r>
          </a:p>
          <a:p>
            <a:pPr algn="r"/>
            <a:r>
              <a:rPr lang="en-US" altLang="en-US" sz="1600" u="none">
                <a:solidFill>
                  <a:srgbClr val="3333FF"/>
                </a:solidFill>
                <a:latin typeface="Helvetica" panose="020B0604020202020204" pitchFamily="34" charset="0"/>
                <a:cs typeface="Helvetica" panose="020B0604020202020204" pitchFamily="34" charset="0"/>
              </a:rPr>
              <a:t>AMPHITHEATER</a:t>
            </a:r>
          </a:p>
        </p:txBody>
      </p:sp>
      <p:sp>
        <p:nvSpPr>
          <p:cNvPr id="122886" name="Text Box 6">
            <a:extLst>
              <a:ext uri="{FF2B5EF4-FFF2-40B4-BE49-F238E27FC236}">
                <a16:creationId xmlns:a16="http://schemas.microsoft.com/office/drawing/2014/main" id="{0EC09868-83E3-4DD1-87E5-B2367F4FC403}"/>
              </a:ext>
            </a:extLst>
          </p:cNvPr>
          <p:cNvSpPr txBox="1">
            <a:spLocks noChangeArrowheads="1"/>
          </p:cNvSpPr>
          <p:nvPr/>
        </p:nvSpPr>
        <p:spPr bwMode="auto">
          <a:xfrm>
            <a:off x="6986588" y="6369050"/>
            <a:ext cx="2005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CIRCUS MAXIMUS</a:t>
            </a:r>
          </a:p>
        </p:txBody>
      </p:sp>
      <p:sp>
        <p:nvSpPr>
          <p:cNvPr id="122887" name="Text Box 7">
            <a:extLst>
              <a:ext uri="{FF2B5EF4-FFF2-40B4-BE49-F238E27FC236}">
                <a16:creationId xmlns:a16="http://schemas.microsoft.com/office/drawing/2014/main" id="{6D013224-8F72-49CE-8B14-11A885CBCA56}"/>
              </a:ext>
            </a:extLst>
          </p:cNvPr>
          <p:cNvSpPr txBox="1">
            <a:spLocks noChangeArrowheads="1"/>
          </p:cNvSpPr>
          <p:nvPr/>
        </p:nvSpPr>
        <p:spPr bwMode="auto">
          <a:xfrm>
            <a:off x="3717925" y="6200775"/>
            <a:ext cx="116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FORUM</a:t>
            </a:r>
          </a:p>
          <a:p>
            <a:pPr algn="r"/>
            <a:r>
              <a:rPr lang="en-US" altLang="en-US" sz="1600" u="none">
                <a:solidFill>
                  <a:srgbClr val="3333FF"/>
                </a:solidFill>
                <a:latin typeface="Helvetica" panose="020B0604020202020204" pitchFamily="34" charset="0"/>
                <a:cs typeface="Helvetica" panose="020B0604020202020204" pitchFamily="34" charset="0"/>
              </a:rPr>
              <a:t>BOARIUM</a:t>
            </a:r>
          </a:p>
        </p:txBody>
      </p:sp>
      <p:sp>
        <p:nvSpPr>
          <p:cNvPr id="122888" name="Text Box 8">
            <a:extLst>
              <a:ext uri="{FF2B5EF4-FFF2-40B4-BE49-F238E27FC236}">
                <a16:creationId xmlns:a16="http://schemas.microsoft.com/office/drawing/2014/main" id="{279E8910-9A7B-4D1C-96F8-7CFCC45CDCA9}"/>
              </a:ext>
            </a:extLst>
          </p:cNvPr>
          <p:cNvSpPr txBox="1">
            <a:spLocks noChangeArrowheads="1"/>
          </p:cNvSpPr>
          <p:nvPr/>
        </p:nvSpPr>
        <p:spPr bwMode="auto">
          <a:xfrm>
            <a:off x="3621088" y="4191000"/>
            <a:ext cx="96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ROMAN</a:t>
            </a:r>
          </a:p>
          <a:p>
            <a:pPr algn="r"/>
            <a:r>
              <a:rPr lang="en-US" altLang="en-US" sz="1600" u="none">
                <a:solidFill>
                  <a:srgbClr val="3333FF"/>
                </a:solidFill>
                <a:latin typeface="Helvetica" panose="020B0604020202020204" pitchFamily="34" charset="0"/>
                <a:cs typeface="Helvetica" panose="020B0604020202020204" pitchFamily="34" charset="0"/>
              </a:rPr>
              <a:t>FORUM</a:t>
            </a:r>
          </a:p>
        </p:txBody>
      </p:sp>
      <p:sp>
        <p:nvSpPr>
          <p:cNvPr id="122889" name="Line 9">
            <a:extLst>
              <a:ext uri="{FF2B5EF4-FFF2-40B4-BE49-F238E27FC236}">
                <a16:creationId xmlns:a16="http://schemas.microsoft.com/office/drawing/2014/main" id="{322D960D-51DD-4862-9CC8-7BB86BA0B287}"/>
              </a:ext>
            </a:extLst>
          </p:cNvPr>
          <p:cNvSpPr>
            <a:spLocks noChangeShapeType="1"/>
          </p:cNvSpPr>
          <p:nvPr/>
        </p:nvSpPr>
        <p:spPr bwMode="auto">
          <a:xfrm flipV="1">
            <a:off x="4114800" y="3276600"/>
            <a:ext cx="152400" cy="9144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90" name="Oval 10">
            <a:extLst>
              <a:ext uri="{FF2B5EF4-FFF2-40B4-BE49-F238E27FC236}">
                <a16:creationId xmlns:a16="http://schemas.microsoft.com/office/drawing/2014/main" id="{B4A23A7C-BFD7-4CC7-8024-A601B5AFCCB5}"/>
              </a:ext>
            </a:extLst>
          </p:cNvPr>
          <p:cNvSpPr>
            <a:spLocks noChangeArrowheads="1"/>
          </p:cNvSpPr>
          <p:nvPr/>
        </p:nvSpPr>
        <p:spPr bwMode="auto">
          <a:xfrm>
            <a:off x="4038600" y="1828800"/>
            <a:ext cx="1066800" cy="6858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22891" name="Oval 11">
            <a:extLst>
              <a:ext uri="{FF2B5EF4-FFF2-40B4-BE49-F238E27FC236}">
                <a16:creationId xmlns:a16="http://schemas.microsoft.com/office/drawing/2014/main" id="{B4493194-79DF-4BA6-8B42-0BEA47D7A0F6}"/>
              </a:ext>
            </a:extLst>
          </p:cNvPr>
          <p:cNvSpPr>
            <a:spLocks noChangeArrowheads="1"/>
          </p:cNvSpPr>
          <p:nvPr/>
        </p:nvSpPr>
        <p:spPr bwMode="auto">
          <a:xfrm>
            <a:off x="2819400" y="1295400"/>
            <a:ext cx="1066800" cy="12192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22892" name="Text Box 12">
            <a:extLst>
              <a:ext uri="{FF2B5EF4-FFF2-40B4-BE49-F238E27FC236}">
                <a16:creationId xmlns:a16="http://schemas.microsoft.com/office/drawing/2014/main" id="{5308F189-049E-4DB8-ABBE-1A3EB75B8BB2}"/>
              </a:ext>
            </a:extLst>
          </p:cNvPr>
          <p:cNvSpPr txBox="1">
            <a:spLocks noChangeArrowheads="1"/>
          </p:cNvSpPr>
          <p:nvPr/>
        </p:nvSpPr>
        <p:spPr bwMode="auto">
          <a:xfrm>
            <a:off x="2547938" y="762000"/>
            <a:ext cx="1338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AUGUSTUS</a:t>
            </a:r>
          </a:p>
        </p:txBody>
      </p:sp>
      <p:sp>
        <p:nvSpPr>
          <p:cNvPr id="122893" name="Text Box 13">
            <a:extLst>
              <a:ext uri="{FF2B5EF4-FFF2-40B4-BE49-F238E27FC236}">
                <a16:creationId xmlns:a16="http://schemas.microsoft.com/office/drawing/2014/main" id="{45D53E71-BD80-4F1D-8457-F87A606C5E85}"/>
              </a:ext>
            </a:extLst>
          </p:cNvPr>
          <p:cNvSpPr txBox="1">
            <a:spLocks noChangeArrowheads="1"/>
          </p:cNvSpPr>
          <p:nvPr/>
        </p:nvSpPr>
        <p:spPr bwMode="auto">
          <a:xfrm>
            <a:off x="4140200" y="1492250"/>
            <a:ext cx="1355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VESPASIAN</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4802D402-3903-40F6-976A-2B4020BD9BBC}"/>
                  </a:ext>
                </a:extLst>
              </p14:cNvPr>
              <p14:cNvContentPartPr/>
              <p14:nvPr>
                <p:extLst>
                  <p:ext uri="{42D2F446-02D8-4167-A562-619A0277C38B}">
                    <p15:isNarration xmlns:p15="http://schemas.microsoft.com/office/powerpoint/2012/main" val="1"/>
                  </p:ext>
                </p:extLst>
              </p14:nvPr>
            </p14:nvContentPartPr>
            <p14:xfrm>
              <a:off x="2589120" y="1416240"/>
              <a:ext cx="3565080" cy="1956240"/>
            </p14:xfrm>
          </p:contentPart>
        </mc:Choice>
        <mc:Fallback xmlns="">
          <p:pic>
            <p:nvPicPr>
              <p:cNvPr id="2" name="Ink 1">
                <a:extLst>
                  <a:ext uri="{FF2B5EF4-FFF2-40B4-BE49-F238E27FC236}">
                    <a16:creationId xmlns:a16="http://schemas.microsoft.com/office/drawing/2014/main" id="{4802D402-3903-40F6-976A-2B4020BD9BBC}"/>
                  </a:ext>
                </a:extLst>
              </p:cNvPr>
              <p:cNvPicPr>
                <a:picLocks noGrp="1" noRot="1" noChangeAspect="1" noMove="1" noResize="1" noEditPoints="1" noAdjustHandles="1" noChangeArrowheads="1" noChangeShapeType="1"/>
              </p:cNvPicPr>
              <p:nvPr/>
            </p:nvPicPr>
            <p:blipFill>
              <a:blip r:embed="rId7"/>
              <a:stretch>
                <a:fillRect/>
              </a:stretch>
            </p:blipFill>
            <p:spPr>
              <a:xfrm>
                <a:off x="2579760" y="1406880"/>
                <a:ext cx="3583800" cy="1974960"/>
              </a:xfrm>
              <a:prstGeom prst="rect">
                <a:avLst/>
              </a:prstGeom>
            </p:spPr>
          </p:pic>
        </mc:Fallback>
      </mc:AlternateContent>
      <p:pic>
        <p:nvPicPr>
          <p:cNvPr id="3" name="Audio 2">
            <a:hlinkClick r:id="" action="ppaction://media"/>
            <a:extLst>
              <a:ext uri="{FF2B5EF4-FFF2-40B4-BE49-F238E27FC236}">
                <a16:creationId xmlns:a16="http://schemas.microsoft.com/office/drawing/2014/main" id="{05B74C92-DAF0-43A0-867F-5C8E5BC2B5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224"/>
    </mc:Choice>
    <mc:Fallback xmlns="">
      <p:transition spd="slow" advTm="9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a:extLst>
              <a:ext uri="{FF2B5EF4-FFF2-40B4-BE49-F238E27FC236}">
                <a16:creationId xmlns:a16="http://schemas.microsoft.com/office/drawing/2014/main" id="{741FDE18-44ED-44E6-A9BE-059E71B38434}"/>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Helvetica" panose="020B0604020202020204" pitchFamily="34" charset="0"/>
              <a:cs typeface="Helvetica" panose="020B0604020202020204" pitchFamily="34" charset="0"/>
            </a:endParaRPr>
          </a:p>
        </p:txBody>
      </p:sp>
      <p:sp>
        <p:nvSpPr>
          <p:cNvPr id="124931" name="Text Box 3">
            <a:extLst>
              <a:ext uri="{FF2B5EF4-FFF2-40B4-BE49-F238E27FC236}">
                <a16:creationId xmlns:a16="http://schemas.microsoft.com/office/drawing/2014/main" id="{794250AA-F7D0-4007-A630-C34586A0D7F4}"/>
              </a:ext>
            </a:extLst>
          </p:cNvPr>
          <p:cNvSpPr txBox="1">
            <a:spLocks noChangeArrowheads="1"/>
          </p:cNvSpPr>
          <p:nvPr/>
        </p:nvSpPr>
        <p:spPr bwMode="auto">
          <a:xfrm>
            <a:off x="228600" y="304800"/>
            <a:ext cx="86868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FORUM OF </a:t>
            </a:r>
            <a:r>
              <a:rPr lang="en-US" altLang="en-US" sz="1800" u="none">
                <a:solidFill>
                  <a:srgbClr val="3333FF"/>
                </a:solidFill>
                <a:latin typeface="Helvetica" panose="020B0604020202020204" pitchFamily="34" charset="0"/>
                <a:cs typeface="Helvetica" panose="020B0604020202020204" pitchFamily="34" charset="0"/>
              </a:rPr>
              <a:t>AUGUSTUS</a:t>
            </a:r>
            <a:r>
              <a:rPr lang="en-US" altLang="en-US" sz="1800" u="none">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 Temple of Mars Ultor • </a:t>
            </a:r>
            <a:r>
              <a:rPr lang="en-US" altLang="en-US" sz="1800" u="none">
                <a:solidFill>
                  <a:srgbClr val="3333FF"/>
                </a:solidFill>
                <a:latin typeface="Helvetica" panose="020B0604020202020204" pitchFamily="34" charset="0"/>
                <a:cs typeface="Helvetica" panose="020B0604020202020204" pitchFamily="34" charset="0"/>
              </a:rPr>
              <a:t>tyrranicides</a:t>
            </a:r>
          </a:p>
          <a:p>
            <a:pPr algn="l"/>
            <a:endParaRPr lang="en-US" altLang="en-US" sz="1800" b="0" u="none">
              <a:latin typeface="Helvetica" panose="020B0604020202020204" pitchFamily="34" charset="0"/>
              <a:cs typeface="Helvetica" panose="020B0604020202020204" pitchFamily="34" charset="0"/>
            </a:endParaRP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FORUM OF </a:t>
            </a:r>
            <a:r>
              <a:rPr lang="en-US" altLang="en-US" sz="1800" u="none">
                <a:solidFill>
                  <a:srgbClr val="3333FF"/>
                </a:solidFill>
                <a:latin typeface="Helvetica" panose="020B0604020202020204" pitchFamily="34" charset="0"/>
                <a:cs typeface="Helvetica" panose="020B0604020202020204" pitchFamily="34" charset="0"/>
              </a:rPr>
              <a:t>VESPASIAN</a:t>
            </a:r>
            <a:r>
              <a:rPr lang="en-US" altLang="en-US" sz="1800" u="none">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 Temple of Peace • </a:t>
            </a:r>
            <a:r>
              <a:rPr lang="en-US" altLang="en-US" sz="1800" u="none">
                <a:solidFill>
                  <a:srgbClr val="3333FF"/>
                </a:solidFill>
                <a:latin typeface="Helvetica" panose="020B0604020202020204" pitchFamily="34" charset="0"/>
                <a:cs typeface="Helvetica" panose="020B0604020202020204" pitchFamily="34" charset="0"/>
              </a:rPr>
              <a:t>First Jewish War</a:t>
            </a:r>
          </a:p>
          <a:p>
            <a:pPr algn="l"/>
            <a:endParaRPr lang="en-US" altLang="en-US" sz="1800" b="0" u="none">
              <a:latin typeface="Helvetica" panose="020B0604020202020204" pitchFamily="34" charset="0"/>
              <a:cs typeface="Helvetica" panose="020B0604020202020204" pitchFamily="34" charset="0"/>
            </a:endParaRPr>
          </a:p>
          <a:p>
            <a:pPr algn="l"/>
            <a:endParaRPr lang="en-US" altLang="en-US" sz="180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FORUM OF </a:t>
            </a:r>
            <a:r>
              <a:rPr lang="en-US" altLang="en-US" sz="1800" u="none">
                <a:solidFill>
                  <a:srgbClr val="3333FF"/>
                </a:solidFill>
                <a:latin typeface="Helvetica" panose="020B0604020202020204" pitchFamily="34" charset="0"/>
                <a:cs typeface="Helvetica" panose="020B0604020202020204" pitchFamily="34" charset="0"/>
              </a:rPr>
              <a:t>TRAJAN </a:t>
            </a:r>
            <a:r>
              <a:rPr lang="en-US" altLang="en-US" sz="1800" b="0" u="none">
                <a:latin typeface="Helvetica" panose="020B0604020202020204" pitchFamily="34" charset="0"/>
                <a:cs typeface="Helvetica" panose="020B0604020202020204" pitchFamily="34" charset="0"/>
              </a:rPr>
              <a:t>• Temple of </a:t>
            </a:r>
            <a:r>
              <a:rPr lang="en-US" altLang="en-US" sz="1800" b="0" i="1" u="none">
                <a:latin typeface="Helvetica" panose="020B0604020202020204" pitchFamily="34" charset="0"/>
                <a:cs typeface="Helvetica" panose="020B0604020202020204" pitchFamily="34" charset="0"/>
              </a:rPr>
              <a:t>divus</a:t>
            </a:r>
            <a:r>
              <a:rPr lang="en-US" altLang="en-US" sz="1800" b="0" u="none">
                <a:latin typeface="Helvetica" panose="020B0604020202020204" pitchFamily="34" charset="0"/>
                <a:cs typeface="Helvetica" panose="020B0604020202020204" pitchFamily="34" charset="0"/>
              </a:rPr>
              <a:t> Vespasianus, Greek and 	</a:t>
            </a:r>
          </a:p>
          <a:p>
            <a:pPr algn="l"/>
            <a:r>
              <a:rPr lang="en-US" altLang="en-US" sz="1800" b="0" u="none">
                <a:latin typeface="Helvetica" panose="020B0604020202020204" pitchFamily="34" charset="0"/>
                <a:cs typeface="Helvetica" panose="020B0604020202020204" pitchFamily="34" charset="0"/>
              </a:rPr>
              <a:t>   Latin Libraries (Column), Basilica Ulpia, Markets • </a:t>
            </a:r>
            <a:r>
              <a:rPr lang="en-US" altLang="en-US" sz="1800" u="none">
                <a:solidFill>
                  <a:srgbClr val="3333FF"/>
                </a:solidFill>
                <a:latin typeface="Helvetica" panose="020B0604020202020204" pitchFamily="34" charset="0"/>
                <a:cs typeface="Helvetica" panose="020B0604020202020204" pitchFamily="34" charset="0"/>
              </a:rPr>
              <a:t>Dacian Wars</a:t>
            </a:r>
          </a:p>
        </p:txBody>
      </p:sp>
      <p:sp>
        <p:nvSpPr>
          <p:cNvPr id="124932" name="Text Box 4">
            <a:extLst>
              <a:ext uri="{FF2B5EF4-FFF2-40B4-BE49-F238E27FC236}">
                <a16:creationId xmlns:a16="http://schemas.microsoft.com/office/drawing/2014/main" id="{8C6FDC53-FE4C-4F25-BBC5-1CA30E514D76}"/>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TRIUMPHAL COMMEMORATION </a:t>
            </a:r>
            <a:r>
              <a:rPr lang="en-US" altLang="en-US" sz="1800" b="0" u="none">
                <a:latin typeface="Helvetica" panose="020B0604020202020204" pitchFamily="34" charset="0"/>
                <a:cs typeface="Helvetica" panose="020B0604020202020204" pitchFamily="34" charset="0"/>
              </a:rPr>
              <a:t>• Imperial monopoly</a:t>
            </a:r>
          </a:p>
        </p:txBody>
      </p:sp>
      <p:pic>
        <p:nvPicPr>
          <p:cNvPr id="2" name="Audio 1">
            <a:hlinkClick r:id="" action="ppaction://media"/>
            <a:extLst>
              <a:ext uri="{FF2B5EF4-FFF2-40B4-BE49-F238E27FC236}">
                <a16:creationId xmlns:a16="http://schemas.microsoft.com/office/drawing/2014/main" id="{C5246C76-FE24-4BC9-A93C-7B9124374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42"/>
    </mc:Choice>
    <mc:Fallback xmlns="">
      <p:transition spd="slow" advTm="3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a:extLst>
              <a:ext uri="{FF2B5EF4-FFF2-40B4-BE49-F238E27FC236}">
                <a16:creationId xmlns:a16="http://schemas.microsoft.com/office/drawing/2014/main" id="{B66D5858-040D-4653-BEB3-9255852A2443}"/>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Helvetica" panose="020B0604020202020204" pitchFamily="34" charset="0"/>
              <a:cs typeface="Helvetica" panose="020B0604020202020204" pitchFamily="34" charset="0"/>
            </a:endParaRPr>
          </a:p>
        </p:txBody>
      </p:sp>
      <p:sp>
        <p:nvSpPr>
          <p:cNvPr id="126979" name="Text Box 3">
            <a:extLst>
              <a:ext uri="{FF2B5EF4-FFF2-40B4-BE49-F238E27FC236}">
                <a16:creationId xmlns:a16="http://schemas.microsoft.com/office/drawing/2014/main" id="{484F2EAB-0995-4AC9-931F-1002F5E3C250}"/>
              </a:ext>
            </a:extLst>
          </p:cNvPr>
          <p:cNvSpPr txBox="1">
            <a:spLocks noChangeArrowheads="1"/>
          </p:cNvSpPr>
          <p:nvPr/>
        </p:nvSpPr>
        <p:spPr bwMode="auto">
          <a:xfrm>
            <a:off x="228600" y="152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TRIUMPHAL COMMEMORATION </a:t>
            </a:r>
            <a:r>
              <a:rPr lang="en-US" altLang="en-US" sz="1800" u="none">
                <a:latin typeface="Helvetica" panose="020B0604020202020204" pitchFamily="34" charset="0"/>
                <a:cs typeface="Helvetica" panose="020B0604020202020204" pitchFamily="34" charset="0"/>
              </a:rPr>
              <a:t>• IMPERIAL FORA</a:t>
            </a:r>
          </a:p>
        </p:txBody>
      </p:sp>
      <p:pic>
        <p:nvPicPr>
          <p:cNvPr id="126980" name="Picture 4" descr="map_of_downtown_rome_during_the_roman_empire_large">
            <a:extLst>
              <a:ext uri="{FF2B5EF4-FFF2-40B4-BE49-F238E27FC236}">
                <a16:creationId xmlns:a16="http://schemas.microsoft.com/office/drawing/2014/main" id="{87ECAE3D-D5D8-4866-B20B-22914EE83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09600"/>
            <a:ext cx="88392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a:extLst>
              <a:ext uri="{FF2B5EF4-FFF2-40B4-BE49-F238E27FC236}">
                <a16:creationId xmlns:a16="http://schemas.microsoft.com/office/drawing/2014/main" id="{EBE63743-6C32-4805-9937-5EF7CB63E02B}"/>
              </a:ext>
            </a:extLst>
          </p:cNvPr>
          <p:cNvSpPr txBox="1">
            <a:spLocks noChangeArrowheads="1"/>
          </p:cNvSpPr>
          <p:nvPr/>
        </p:nvSpPr>
        <p:spPr bwMode="auto">
          <a:xfrm>
            <a:off x="7285038" y="2200275"/>
            <a:ext cx="1801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FLAVIAN</a:t>
            </a:r>
          </a:p>
          <a:p>
            <a:pPr algn="r"/>
            <a:r>
              <a:rPr lang="en-US" altLang="en-US" sz="1600" u="none">
                <a:solidFill>
                  <a:srgbClr val="3333FF"/>
                </a:solidFill>
                <a:latin typeface="Helvetica" panose="020B0604020202020204" pitchFamily="34" charset="0"/>
                <a:cs typeface="Helvetica" panose="020B0604020202020204" pitchFamily="34" charset="0"/>
              </a:rPr>
              <a:t>AMPHITHEATER</a:t>
            </a:r>
          </a:p>
        </p:txBody>
      </p:sp>
      <p:sp>
        <p:nvSpPr>
          <p:cNvPr id="126982" name="Text Box 6">
            <a:extLst>
              <a:ext uri="{FF2B5EF4-FFF2-40B4-BE49-F238E27FC236}">
                <a16:creationId xmlns:a16="http://schemas.microsoft.com/office/drawing/2014/main" id="{4F539442-D84E-473C-81AD-CB1A099E4EAA}"/>
              </a:ext>
            </a:extLst>
          </p:cNvPr>
          <p:cNvSpPr txBox="1">
            <a:spLocks noChangeArrowheads="1"/>
          </p:cNvSpPr>
          <p:nvPr/>
        </p:nvSpPr>
        <p:spPr bwMode="auto">
          <a:xfrm>
            <a:off x="6986588" y="6369050"/>
            <a:ext cx="2005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CIRCUS MAXIMUS</a:t>
            </a:r>
          </a:p>
        </p:txBody>
      </p:sp>
      <p:sp>
        <p:nvSpPr>
          <p:cNvPr id="126983" name="Text Box 7">
            <a:extLst>
              <a:ext uri="{FF2B5EF4-FFF2-40B4-BE49-F238E27FC236}">
                <a16:creationId xmlns:a16="http://schemas.microsoft.com/office/drawing/2014/main" id="{DE87C24F-0D16-425E-B2A3-140EA9D3226F}"/>
              </a:ext>
            </a:extLst>
          </p:cNvPr>
          <p:cNvSpPr txBox="1">
            <a:spLocks noChangeArrowheads="1"/>
          </p:cNvSpPr>
          <p:nvPr/>
        </p:nvSpPr>
        <p:spPr bwMode="auto">
          <a:xfrm>
            <a:off x="3727450" y="6200775"/>
            <a:ext cx="116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FORUM</a:t>
            </a:r>
          </a:p>
          <a:p>
            <a:pPr algn="r"/>
            <a:r>
              <a:rPr lang="en-US" altLang="en-US" sz="1600" u="none">
                <a:solidFill>
                  <a:srgbClr val="3333FF"/>
                </a:solidFill>
                <a:latin typeface="Helvetica" panose="020B0604020202020204" pitchFamily="34" charset="0"/>
                <a:cs typeface="Helvetica" panose="020B0604020202020204" pitchFamily="34" charset="0"/>
              </a:rPr>
              <a:t>BOARIUM</a:t>
            </a:r>
          </a:p>
        </p:txBody>
      </p:sp>
      <p:sp>
        <p:nvSpPr>
          <p:cNvPr id="126984" name="Text Box 8">
            <a:extLst>
              <a:ext uri="{FF2B5EF4-FFF2-40B4-BE49-F238E27FC236}">
                <a16:creationId xmlns:a16="http://schemas.microsoft.com/office/drawing/2014/main" id="{1EAB0161-12F7-423E-B9C5-E81FF4A70B6F}"/>
              </a:ext>
            </a:extLst>
          </p:cNvPr>
          <p:cNvSpPr txBox="1">
            <a:spLocks noChangeArrowheads="1"/>
          </p:cNvSpPr>
          <p:nvPr/>
        </p:nvSpPr>
        <p:spPr bwMode="auto">
          <a:xfrm>
            <a:off x="3630613" y="4191000"/>
            <a:ext cx="96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ROMAN</a:t>
            </a:r>
          </a:p>
          <a:p>
            <a:pPr algn="r"/>
            <a:r>
              <a:rPr lang="en-US" altLang="en-US" sz="1600" u="none">
                <a:solidFill>
                  <a:srgbClr val="3333FF"/>
                </a:solidFill>
                <a:latin typeface="Helvetica" panose="020B0604020202020204" pitchFamily="34" charset="0"/>
                <a:cs typeface="Helvetica" panose="020B0604020202020204" pitchFamily="34" charset="0"/>
              </a:rPr>
              <a:t>FORUM</a:t>
            </a:r>
          </a:p>
        </p:txBody>
      </p:sp>
      <p:sp>
        <p:nvSpPr>
          <p:cNvPr id="126985" name="Line 9">
            <a:extLst>
              <a:ext uri="{FF2B5EF4-FFF2-40B4-BE49-F238E27FC236}">
                <a16:creationId xmlns:a16="http://schemas.microsoft.com/office/drawing/2014/main" id="{4562AA56-4EEE-47DF-BAB6-0878A1AE00E3}"/>
              </a:ext>
            </a:extLst>
          </p:cNvPr>
          <p:cNvSpPr>
            <a:spLocks noChangeShapeType="1"/>
          </p:cNvSpPr>
          <p:nvPr/>
        </p:nvSpPr>
        <p:spPr bwMode="auto">
          <a:xfrm flipV="1">
            <a:off x="4114800" y="3276600"/>
            <a:ext cx="152400" cy="91440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86" name="Oval 10">
            <a:extLst>
              <a:ext uri="{FF2B5EF4-FFF2-40B4-BE49-F238E27FC236}">
                <a16:creationId xmlns:a16="http://schemas.microsoft.com/office/drawing/2014/main" id="{AE78A796-0947-45A5-84EF-6363518DF141}"/>
              </a:ext>
            </a:extLst>
          </p:cNvPr>
          <p:cNvSpPr>
            <a:spLocks noChangeArrowheads="1"/>
          </p:cNvSpPr>
          <p:nvPr/>
        </p:nvSpPr>
        <p:spPr bwMode="auto">
          <a:xfrm>
            <a:off x="4038600" y="1828800"/>
            <a:ext cx="1066800" cy="6858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26987" name="Oval 11">
            <a:extLst>
              <a:ext uri="{FF2B5EF4-FFF2-40B4-BE49-F238E27FC236}">
                <a16:creationId xmlns:a16="http://schemas.microsoft.com/office/drawing/2014/main" id="{623CFC83-A283-41CB-BA24-35DBAC1085C3}"/>
              </a:ext>
            </a:extLst>
          </p:cNvPr>
          <p:cNvSpPr>
            <a:spLocks noChangeArrowheads="1"/>
          </p:cNvSpPr>
          <p:nvPr/>
        </p:nvSpPr>
        <p:spPr bwMode="auto">
          <a:xfrm>
            <a:off x="457200" y="1143000"/>
            <a:ext cx="2438400" cy="16764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26988" name="Oval 12">
            <a:extLst>
              <a:ext uri="{FF2B5EF4-FFF2-40B4-BE49-F238E27FC236}">
                <a16:creationId xmlns:a16="http://schemas.microsoft.com/office/drawing/2014/main" id="{90A76C81-67F4-4206-ABAB-EA97C0C44A8C}"/>
              </a:ext>
            </a:extLst>
          </p:cNvPr>
          <p:cNvSpPr>
            <a:spLocks noChangeArrowheads="1"/>
          </p:cNvSpPr>
          <p:nvPr/>
        </p:nvSpPr>
        <p:spPr bwMode="auto">
          <a:xfrm>
            <a:off x="2819400" y="1295400"/>
            <a:ext cx="1066800" cy="12192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Helvetica" panose="020B0604020202020204" pitchFamily="34" charset="0"/>
              <a:cs typeface="Helvetica" panose="020B0604020202020204" pitchFamily="34" charset="0"/>
            </a:endParaRPr>
          </a:p>
        </p:txBody>
      </p:sp>
      <p:sp>
        <p:nvSpPr>
          <p:cNvPr id="126989" name="Text Box 13">
            <a:extLst>
              <a:ext uri="{FF2B5EF4-FFF2-40B4-BE49-F238E27FC236}">
                <a16:creationId xmlns:a16="http://schemas.microsoft.com/office/drawing/2014/main" id="{850B9520-49A2-439E-81B4-F76DD8A047CD}"/>
              </a:ext>
            </a:extLst>
          </p:cNvPr>
          <p:cNvSpPr txBox="1">
            <a:spLocks noChangeArrowheads="1"/>
          </p:cNvSpPr>
          <p:nvPr/>
        </p:nvSpPr>
        <p:spPr bwMode="auto">
          <a:xfrm>
            <a:off x="647700" y="762000"/>
            <a:ext cx="1017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TRAJAN</a:t>
            </a:r>
          </a:p>
        </p:txBody>
      </p:sp>
      <p:sp>
        <p:nvSpPr>
          <p:cNvPr id="126990" name="Text Box 14">
            <a:extLst>
              <a:ext uri="{FF2B5EF4-FFF2-40B4-BE49-F238E27FC236}">
                <a16:creationId xmlns:a16="http://schemas.microsoft.com/office/drawing/2014/main" id="{219E58EB-762C-4DC8-9308-0C1BF53CE98A}"/>
              </a:ext>
            </a:extLst>
          </p:cNvPr>
          <p:cNvSpPr txBox="1">
            <a:spLocks noChangeArrowheads="1"/>
          </p:cNvSpPr>
          <p:nvPr/>
        </p:nvSpPr>
        <p:spPr bwMode="auto">
          <a:xfrm>
            <a:off x="2547938" y="762000"/>
            <a:ext cx="1338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AUGUSTUS</a:t>
            </a:r>
          </a:p>
        </p:txBody>
      </p:sp>
      <p:sp>
        <p:nvSpPr>
          <p:cNvPr id="126991" name="Text Box 15">
            <a:extLst>
              <a:ext uri="{FF2B5EF4-FFF2-40B4-BE49-F238E27FC236}">
                <a16:creationId xmlns:a16="http://schemas.microsoft.com/office/drawing/2014/main" id="{A08EF122-FD42-4199-87C1-E43D7E2588DF}"/>
              </a:ext>
            </a:extLst>
          </p:cNvPr>
          <p:cNvSpPr txBox="1">
            <a:spLocks noChangeArrowheads="1"/>
          </p:cNvSpPr>
          <p:nvPr/>
        </p:nvSpPr>
        <p:spPr bwMode="auto">
          <a:xfrm>
            <a:off x="4149725" y="1492250"/>
            <a:ext cx="1355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a:r>
              <a:rPr lang="en-US" altLang="en-US" sz="1600" u="none">
                <a:solidFill>
                  <a:srgbClr val="3333FF"/>
                </a:solidFill>
                <a:latin typeface="Helvetica" panose="020B0604020202020204" pitchFamily="34" charset="0"/>
                <a:cs typeface="Helvetica" panose="020B0604020202020204" pitchFamily="34" charset="0"/>
              </a:rPr>
              <a:t>VESPASIAN</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B9C29C3B-D692-4C64-9900-4D5C3CC21253}"/>
                  </a:ext>
                </a:extLst>
              </p14:cNvPr>
              <p14:cNvContentPartPr/>
              <p14:nvPr>
                <p:extLst>
                  <p:ext uri="{42D2F446-02D8-4167-A562-619A0277C38B}">
                    <p15:isNarration xmlns:p15="http://schemas.microsoft.com/office/powerpoint/2012/main" val="1"/>
                  </p:ext>
                </p:extLst>
              </p14:nvPr>
            </p14:nvContentPartPr>
            <p14:xfrm>
              <a:off x="1247400" y="1099440"/>
              <a:ext cx="1416240" cy="1193400"/>
            </p14:xfrm>
          </p:contentPart>
        </mc:Choice>
        <mc:Fallback xmlns="">
          <p:pic>
            <p:nvPicPr>
              <p:cNvPr id="2" name="Ink 1">
                <a:extLst>
                  <a:ext uri="{FF2B5EF4-FFF2-40B4-BE49-F238E27FC236}">
                    <a16:creationId xmlns:a16="http://schemas.microsoft.com/office/drawing/2014/main" id="{B9C29C3B-D692-4C64-9900-4D5C3CC21253}"/>
                  </a:ext>
                </a:extLst>
              </p:cNvPr>
              <p:cNvPicPr>
                <a:picLocks noGrp="1" noRot="1" noChangeAspect="1" noMove="1" noResize="1" noEditPoints="1" noAdjustHandles="1" noChangeArrowheads="1" noChangeShapeType="1"/>
              </p:cNvPicPr>
              <p:nvPr/>
            </p:nvPicPr>
            <p:blipFill>
              <a:blip r:embed="rId7"/>
              <a:stretch>
                <a:fillRect/>
              </a:stretch>
            </p:blipFill>
            <p:spPr>
              <a:xfrm>
                <a:off x="1238040" y="1090080"/>
                <a:ext cx="1434960" cy="1212120"/>
              </a:xfrm>
              <a:prstGeom prst="rect">
                <a:avLst/>
              </a:prstGeom>
            </p:spPr>
          </p:pic>
        </mc:Fallback>
      </mc:AlternateContent>
      <p:pic>
        <p:nvPicPr>
          <p:cNvPr id="3" name="Audio 2">
            <a:hlinkClick r:id="" action="ppaction://media"/>
            <a:extLst>
              <a:ext uri="{FF2B5EF4-FFF2-40B4-BE49-F238E27FC236}">
                <a16:creationId xmlns:a16="http://schemas.microsoft.com/office/drawing/2014/main" id="{430738C4-38D1-4D7C-8108-F3574DF1DE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30"/>
    </mc:Choice>
    <mc:Fallback xmlns="">
      <p:transition spd="slow" advTm="3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46DD57D4-0499-4C4A-869F-63FA0DF9E9B1}"/>
              </a:ext>
            </a:extLst>
          </p:cNvPr>
          <p:cNvSpPr txBox="1">
            <a:spLocks noChangeArrowheads="1"/>
          </p:cNvSpPr>
          <p:nvPr/>
        </p:nvSpPr>
        <p:spPr bwMode="auto">
          <a:xfrm>
            <a:off x="76200" y="228600"/>
            <a:ext cx="8686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700" u="none">
                <a:solidFill>
                  <a:srgbClr val="3333FF"/>
                </a:solidFill>
                <a:latin typeface="Helvetica" panose="020B0604020202020204" pitchFamily="34" charset="0"/>
                <a:cs typeface="Helvetica" panose="020B0604020202020204" pitchFamily="34" charset="0"/>
              </a:rPr>
              <a:t>SEVERAN WALL</a:t>
            </a:r>
          </a:p>
        </p:txBody>
      </p:sp>
      <p:pic>
        <p:nvPicPr>
          <p:cNvPr id="129027" name="Picture 3" descr="rome">
            <a:extLst>
              <a:ext uri="{FF2B5EF4-FFF2-40B4-BE49-F238E27FC236}">
                <a16:creationId xmlns:a16="http://schemas.microsoft.com/office/drawing/2014/main" id="{D75101F8-32D7-4B3B-AD48-5A7810FD4A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47700"/>
            <a:ext cx="76200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Line 4">
            <a:extLst>
              <a:ext uri="{FF2B5EF4-FFF2-40B4-BE49-F238E27FC236}">
                <a16:creationId xmlns:a16="http://schemas.microsoft.com/office/drawing/2014/main" id="{1CA6184E-B214-437D-B11E-74A515F358A8}"/>
              </a:ext>
            </a:extLst>
          </p:cNvPr>
          <p:cNvSpPr>
            <a:spLocks noChangeShapeType="1"/>
          </p:cNvSpPr>
          <p:nvPr/>
        </p:nvSpPr>
        <p:spPr bwMode="auto">
          <a:xfrm flipV="1">
            <a:off x="2895600" y="4648200"/>
            <a:ext cx="304800" cy="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29" name="Line 5">
            <a:extLst>
              <a:ext uri="{FF2B5EF4-FFF2-40B4-BE49-F238E27FC236}">
                <a16:creationId xmlns:a16="http://schemas.microsoft.com/office/drawing/2014/main" id="{583504AF-D4EA-4A1F-9810-BD67EA29CF3D}"/>
              </a:ext>
            </a:extLst>
          </p:cNvPr>
          <p:cNvSpPr>
            <a:spLocks noChangeShapeType="1"/>
          </p:cNvSpPr>
          <p:nvPr/>
        </p:nvSpPr>
        <p:spPr bwMode="auto">
          <a:xfrm>
            <a:off x="3581400" y="3505200"/>
            <a:ext cx="228600" cy="1143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0" name="Line 6">
            <a:extLst>
              <a:ext uri="{FF2B5EF4-FFF2-40B4-BE49-F238E27FC236}">
                <a16:creationId xmlns:a16="http://schemas.microsoft.com/office/drawing/2014/main" id="{5F08529E-DC6D-4667-AF85-22A4E4468588}"/>
              </a:ext>
            </a:extLst>
          </p:cNvPr>
          <p:cNvSpPr>
            <a:spLocks noChangeShapeType="1"/>
          </p:cNvSpPr>
          <p:nvPr/>
        </p:nvSpPr>
        <p:spPr bwMode="auto">
          <a:xfrm flipH="1">
            <a:off x="5638800" y="2590800"/>
            <a:ext cx="304800" cy="1524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1" name="Line 7">
            <a:extLst>
              <a:ext uri="{FF2B5EF4-FFF2-40B4-BE49-F238E27FC236}">
                <a16:creationId xmlns:a16="http://schemas.microsoft.com/office/drawing/2014/main" id="{C365593B-7E71-404A-A96A-970CA51E8A14}"/>
              </a:ext>
            </a:extLst>
          </p:cNvPr>
          <p:cNvSpPr>
            <a:spLocks noChangeShapeType="1"/>
          </p:cNvSpPr>
          <p:nvPr/>
        </p:nvSpPr>
        <p:spPr bwMode="auto">
          <a:xfrm flipH="1" flipV="1">
            <a:off x="4800600" y="4876800"/>
            <a:ext cx="762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2" name="Line 7">
            <a:extLst>
              <a:ext uri="{FF2B5EF4-FFF2-40B4-BE49-F238E27FC236}">
                <a16:creationId xmlns:a16="http://schemas.microsoft.com/office/drawing/2014/main" id="{6FA5AD85-ABDF-4842-B8B6-E79335ADAAAE}"/>
              </a:ext>
            </a:extLst>
          </p:cNvPr>
          <p:cNvSpPr>
            <a:spLocks noChangeShapeType="1"/>
          </p:cNvSpPr>
          <p:nvPr/>
        </p:nvSpPr>
        <p:spPr bwMode="auto">
          <a:xfrm flipH="1" flipV="1">
            <a:off x="3352800" y="5562600"/>
            <a:ext cx="76200" cy="3048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3" name="Line 5">
            <a:extLst>
              <a:ext uri="{FF2B5EF4-FFF2-40B4-BE49-F238E27FC236}">
                <a16:creationId xmlns:a16="http://schemas.microsoft.com/office/drawing/2014/main" id="{76E5A2D1-1F52-4A50-B72B-A8467F01B51F}"/>
              </a:ext>
            </a:extLst>
          </p:cNvPr>
          <p:cNvSpPr>
            <a:spLocks noChangeShapeType="1"/>
          </p:cNvSpPr>
          <p:nvPr/>
        </p:nvSpPr>
        <p:spPr bwMode="auto">
          <a:xfrm>
            <a:off x="4038600" y="2286000"/>
            <a:ext cx="228600" cy="114300"/>
          </a:xfrm>
          <a:prstGeom prst="line">
            <a:avLst/>
          </a:prstGeom>
          <a:noFill/>
          <a:ln w="3810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0A63048A-41BA-40D7-90D4-0201E7BD719D}"/>
                  </a:ext>
                </a:extLst>
              </p14:cNvPr>
              <p14:cNvContentPartPr/>
              <p14:nvPr>
                <p:extLst>
                  <p:ext uri="{42D2F446-02D8-4167-A562-619A0277C38B}">
                    <p15:isNarration xmlns:p15="http://schemas.microsoft.com/office/powerpoint/2012/main" val="1"/>
                  </p:ext>
                </p:extLst>
              </p14:nvPr>
            </p14:nvContentPartPr>
            <p14:xfrm>
              <a:off x="3499920" y="3352320"/>
              <a:ext cx="510480" cy="1223280"/>
            </p14:xfrm>
          </p:contentPart>
        </mc:Choice>
        <mc:Fallback xmlns="">
          <p:pic>
            <p:nvPicPr>
              <p:cNvPr id="3" name="Ink 2">
                <a:extLst>
                  <a:ext uri="{FF2B5EF4-FFF2-40B4-BE49-F238E27FC236}">
                    <a16:creationId xmlns:a16="http://schemas.microsoft.com/office/drawing/2014/main" id="{0A63048A-41BA-40D7-90D4-0201E7BD719D}"/>
                  </a:ext>
                </a:extLst>
              </p:cNvPr>
              <p:cNvPicPr>
                <a:picLocks noGrp="1" noRot="1" noChangeAspect="1" noMove="1" noResize="1" noEditPoints="1" noAdjustHandles="1" noChangeArrowheads="1" noChangeShapeType="1"/>
              </p:cNvPicPr>
              <p:nvPr/>
            </p:nvPicPr>
            <p:blipFill>
              <a:blip r:embed="rId7"/>
              <a:stretch>
                <a:fillRect/>
              </a:stretch>
            </p:blipFill>
            <p:spPr>
              <a:xfrm>
                <a:off x="3490560" y="3342960"/>
                <a:ext cx="529200" cy="1242000"/>
              </a:xfrm>
              <a:prstGeom prst="rect">
                <a:avLst/>
              </a:prstGeom>
            </p:spPr>
          </p:pic>
        </mc:Fallback>
      </mc:AlternateContent>
      <p:pic>
        <p:nvPicPr>
          <p:cNvPr id="4" name="Audio 3">
            <a:hlinkClick r:id="" action="ppaction://media"/>
            <a:extLst>
              <a:ext uri="{FF2B5EF4-FFF2-40B4-BE49-F238E27FC236}">
                <a16:creationId xmlns:a16="http://schemas.microsoft.com/office/drawing/2014/main" id="{A1636236-CB88-42D1-AED7-8767DB880C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707"/>
    </mc:Choice>
    <mc:Fallback xmlns="">
      <p:transition spd="slow" advTm="4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3">
            <a:extLst>
              <a:ext uri="{FF2B5EF4-FFF2-40B4-BE49-F238E27FC236}">
                <a16:creationId xmlns:a16="http://schemas.microsoft.com/office/drawing/2014/main" id="{D8503A02-D7D4-4A37-87F5-0D24336506E6}"/>
              </a:ext>
            </a:extLst>
          </p:cNvPr>
          <p:cNvSpPr txBox="1">
            <a:spLocks noChangeArrowheads="1"/>
          </p:cNvSpPr>
          <p:nvPr/>
        </p:nvSpPr>
        <p:spPr bwMode="auto">
          <a:xfrm>
            <a:off x="2286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000" u="none">
                <a:solidFill>
                  <a:srgbClr val="3333FF"/>
                </a:solidFill>
                <a:latin typeface="Helvetica" panose="020B0604020202020204" pitchFamily="34" charset="0"/>
                <a:cs typeface="Helvetica" panose="020B0604020202020204" pitchFamily="34" charset="0"/>
              </a:rPr>
              <a:t>DACIAN WARS</a:t>
            </a:r>
            <a:r>
              <a:rPr lang="en-US" altLang="en-US" sz="2000" u="none">
                <a:latin typeface="Helvetica" panose="020B0604020202020204" pitchFamily="34" charset="0"/>
                <a:cs typeface="Helvetica" panose="020B0604020202020204" pitchFamily="34" charset="0"/>
              </a:rPr>
              <a:t> • 101-102, 105-106 CE</a:t>
            </a:r>
          </a:p>
        </p:txBody>
      </p:sp>
      <p:sp>
        <p:nvSpPr>
          <p:cNvPr id="45059" name="Rectangle 4">
            <a:extLst>
              <a:ext uri="{FF2B5EF4-FFF2-40B4-BE49-F238E27FC236}">
                <a16:creationId xmlns:a16="http://schemas.microsoft.com/office/drawing/2014/main" id="{F15EAD46-D302-4AA7-B850-6028C0187F59}"/>
              </a:ext>
            </a:extLst>
          </p:cNvPr>
          <p:cNvSpPr>
            <a:spLocks noChangeArrowheads="1"/>
          </p:cNvSpPr>
          <p:nvPr/>
        </p:nvSpPr>
        <p:spPr bwMode="auto">
          <a:xfrm>
            <a:off x="685800" y="609600"/>
            <a:ext cx="6346825" cy="646113"/>
          </a:xfrm>
          <a:prstGeom prst="rect">
            <a:avLst/>
          </a:prstGeom>
          <a:noFill/>
          <a:ln w="9525">
            <a:noFill/>
            <a:miter lim="800000"/>
            <a:headEnd/>
            <a:tailEnd/>
          </a:ln>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latin typeface="Helvetica" panose="020B0604020202020204" pitchFamily="34" charset="0"/>
                <a:cs typeface="Helvetica" panose="020B0604020202020204" pitchFamily="34" charset="0"/>
              </a:rPr>
              <a:t>Imp. Caesar </a:t>
            </a:r>
            <a:r>
              <a:rPr lang="en-US" altLang="en-US" sz="1800" u="none">
                <a:solidFill>
                  <a:srgbClr val="3333FF"/>
                </a:solidFill>
                <a:latin typeface="Helvetica" panose="020B0604020202020204" pitchFamily="34" charset="0"/>
                <a:cs typeface="Helvetica" panose="020B0604020202020204" pitchFamily="34" charset="0"/>
              </a:rPr>
              <a:t>Domitian</a:t>
            </a:r>
            <a:r>
              <a:rPr lang="en-US" altLang="en-US" sz="1800" u="none">
                <a:latin typeface="Helvetica" panose="020B0604020202020204" pitchFamily="34" charset="0"/>
                <a:cs typeface="Helvetica" panose="020B0604020202020204" pitchFamily="34" charset="0"/>
              </a:rPr>
              <a:t>us Augustus </a:t>
            </a:r>
            <a:r>
              <a:rPr lang="en-US" altLang="en-US" sz="1800" b="0" u="none">
                <a:latin typeface="Helvetica" panose="020B0604020202020204" pitchFamily="34" charset="0"/>
                <a:cs typeface="Helvetica" panose="020B0604020202020204" pitchFamily="34" charset="0"/>
              </a:rPr>
              <a:t>vs. </a:t>
            </a:r>
            <a:r>
              <a:rPr lang="en-US" altLang="en-US" sz="1800" u="none">
                <a:solidFill>
                  <a:srgbClr val="3C8C93"/>
                </a:solidFill>
                <a:latin typeface="Helvetica" panose="020B0604020202020204" pitchFamily="34" charset="0"/>
                <a:cs typeface="Helvetica" panose="020B0604020202020204" pitchFamily="34" charset="0"/>
              </a:rPr>
              <a:t>Dacians</a:t>
            </a:r>
            <a:r>
              <a:rPr lang="en-US" altLang="en-US" sz="1800" b="0" u="none">
                <a:latin typeface="Helvetica" panose="020B0604020202020204" pitchFamily="34" charset="0"/>
                <a:cs typeface="Helvetica" panose="020B0604020202020204" pitchFamily="34" charset="0"/>
              </a:rPr>
              <a:t>, 87-89 CE</a:t>
            </a:r>
          </a:p>
          <a:p>
            <a:pPr algn="l"/>
            <a:r>
              <a:rPr lang="en-US" altLang="en-US" sz="1800" b="0"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king </a:t>
            </a:r>
            <a:r>
              <a:rPr lang="en-US" altLang="en-US" sz="1800" u="none">
                <a:solidFill>
                  <a:srgbClr val="3333FF"/>
                </a:solidFill>
                <a:latin typeface="Helvetica" panose="020B0604020202020204" pitchFamily="34" charset="0"/>
                <a:cs typeface="Helvetica" panose="020B0604020202020204" pitchFamily="34" charset="0"/>
              </a:rPr>
              <a:t>Decabalus</a:t>
            </a:r>
            <a:r>
              <a:rPr lang="en-US" altLang="en-US" sz="1800" b="0" u="none">
                <a:latin typeface="Helvetica" panose="020B0604020202020204" pitchFamily="34" charset="0"/>
                <a:cs typeface="Helvetica" panose="020B0604020202020204" pitchFamily="34" charset="0"/>
              </a:rPr>
              <a:t> becomes Roman client</a:t>
            </a:r>
          </a:p>
        </p:txBody>
      </p:sp>
      <p:pic>
        <p:nvPicPr>
          <p:cNvPr id="131076" name="Picture 5" descr="close_up_carvings">
            <a:extLst>
              <a:ext uri="{FF2B5EF4-FFF2-40B4-BE49-F238E27FC236}">
                <a16:creationId xmlns:a16="http://schemas.microsoft.com/office/drawing/2014/main" id="{FD8EB545-943B-45A7-8F3C-01079DA09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74320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6" descr="RomansoldiersvsDacianwarriors">
            <a:extLst>
              <a:ext uri="{FF2B5EF4-FFF2-40B4-BE49-F238E27FC236}">
                <a16:creationId xmlns:a16="http://schemas.microsoft.com/office/drawing/2014/main" id="{E9ADAC3A-05AB-466C-81A5-E761AA614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74825"/>
            <a:ext cx="65532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7A96171-CBB8-4BBF-A0BC-82E0CB08DC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718"/>
    </mc:Choice>
    <mc:Fallback xmlns="">
      <p:transition spd="slow" advTm="4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a:extLst>
              <a:ext uri="{FF2B5EF4-FFF2-40B4-BE49-F238E27FC236}">
                <a16:creationId xmlns:a16="http://schemas.microsoft.com/office/drawing/2014/main" id="{F6B9DF4D-55E7-4BA1-9186-4045B7DAB7A1}"/>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81923" name="Text Box 3">
            <a:extLst>
              <a:ext uri="{FF2B5EF4-FFF2-40B4-BE49-F238E27FC236}">
                <a16:creationId xmlns:a16="http://schemas.microsoft.com/office/drawing/2014/main" id="{7E62C5C5-B198-453A-98F5-2B5FEBE71E7B}"/>
              </a:ext>
            </a:extLst>
          </p:cNvPr>
          <p:cNvSpPr txBox="1">
            <a:spLocks noChangeArrowheads="1"/>
          </p:cNvSpPr>
          <p:nvPr/>
        </p:nvSpPr>
        <p:spPr bwMode="auto">
          <a:xfrm>
            <a:off x="228600" y="457200"/>
            <a:ext cx="8686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r>
              <a:rPr lang="en-US" altLang="en-US" b="0" u="none">
                <a:solidFill>
                  <a:srgbClr val="3333FF"/>
                </a:solidFill>
                <a:latin typeface="Helvetica" panose="020B0604020202020204" pitchFamily="34" charset="0"/>
                <a:cs typeface="Helvetica" panose="020B0604020202020204" pitchFamily="34" charset="0"/>
              </a:rPr>
              <a:t> • </a:t>
            </a:r>
            <a:r>
              <a:rPr lang="en-US" altLang="en-US" i="1" u="none">
                <a:solidFill>
                  <a:srgbClr val="3333FF"/>
                </a:solidFill>
                <a:latin typeface="Helvetica" panose="020B0604020202020204" pitchFamily="34" charset="0"/>
                <a:cs typeface="Helvetica" panose="020B0604020202020204" pitchFamily="34" charset="0"/>
              </a:rPr>
              <a:t>VIRTUS</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The story goes that </a:t>
            </a:r>
            <a:r>
              <a:rPr lang="en-US" altLang="en-US" sz="1800" u="none">
                <a:solidFill>
                  <a:srgbClr val="3333FF"/>
                </a:solidFill>
                <a:latin typeface="Helvetica" panose="020B0604020202020204" pitchFamily="34" charset="0"/>
                <a:cs typeface="Helvetica" panose="020B0604020202020204" pitchFamily="34" charset="0"/>
              </a:rPr>
              <a:t>Horatius Cocles</a:t>
            </a:r>
            <a:r>
              <a:rPr lang="en-US" altLang="en-US" sz="1800" b="0" u="none">
                <a:latin typeface="Helvetica" panose="020B0604020202020204" pitchFamily="34" charset="0"/>
                <a:cs typeface="Helvetica" panose="020B0604020202020204" pitchFamily="34" charset="0"/>
              </a:rPr>
              <a:t> (“One-Eyed”), while fighting with two enemies at the head of the bridge over the Tiber, which is the entrance to the city on the north, seeing a large body of men advancing to support his enemies, and fearing that they would force their way into the city, turned round and shouted to those behind him to hasten back to the other side…he remained at his post receiving numerous wounds, and checked the progress of the enemy…When the bridge had been broken down, the attack of the enemy was stopped, and </a:t>
            </a:r>
            <a:r>
              <a:rPr lang="en-US" altLang="en-US" sz="1800" u="none">
                <a:solidFill>
                  <a:srgbClr val="3333FF"/>
                </a:solidFill>
                <a:latin typeface="Helvetica" panose="020B0604020202020204" pitchFamily="34" charset="0"/>
                <a:cs typeface="Helvetica" panose="020B0604020202020204" pitchFamily="34" charset="0"/>
              </a:rPr>
              <a:t>Cocles</a:t>
            </a:r>
            <a:r>
              <a:rPr lang="en-US" altLang="en-US" sz="1800" b="0" u="none">
                <a:latin typeface="Helvetica" panose="020B0604020202020204" pitchFamily="34" charset="0"/>
                <a:cs typeface="Helvetica" panose="020B0604020202020204" pitchFamily="34" charset="0"/>
              </a:rPr>
              <a:t> threw himself into the river with his armor on and deliberately sacrificed his life…Such is the enthusiasm and emulation for </a:t>
            </a:r>
            <a:r>
              <a:rPr lang="en-US" altLang="en-US" sz="1800" u="none">
                <a:solidFill>
                  <a:srgbClr val="3333FF"/>
                </a:solidFill>
                <a:latin typeface="Helvetica" panose="020B0604020202020204" pitchFamily="34" charset="0"/>
                <a:cs typeface="Helvetica" panose="020B0604020202020204" pitchFamily="34" charset="0"/>
              </a:rPr>
              <a:t>noble deeds</a:t>
            </a:r>
            <a:r>
              <a:rPr lang="en-US" altLang="en-US" sz="1800" b="0" u="none">
                <a:latin typeface="Helvetica" panose="020B0604020202020204" pitchFamily="34" charset="0"/>
                <a:cs typeface="Helvetica" panose="020B0604020202020204" pitchFamily="34" charset="0"/>
              </a:rPr>
              <a:t> that are engendered among the Romans by their customs</a:t>
            </a:r>
          </a:p>
          <a:p>
            <a:pPr algn="l"/>
            <a:r>
              <a:rPr lang="en-US" altLang="en-US" sz="1400" b="0" u="none">
                <a:latin typeface="Helvetica" panose="020B0604020202020204" pitchFamily="34" charset="0"/>
                <a:cs typeface="Helvetica" panose="020B0604020202020204" pitchFamily="34" charset="0"/>
              </a:rPr>
              <a:t>						Polybius VI.55</a:t>
            </a:r>
          </a:p>
          <a:p>
            <a:pPr algn="l"/>
            <a:endParaRPr lang="en-US" altLang="en-US" sz="1400" b="0"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…Then </a:t>
            </a:r>
            <a:r>
              <a:rPr lang="en-US" altLang="en-US" sz="1800" u="none">
                <a:solidFill>
                  <a:srgbClr val="3333FF"/>
                </a:solidFill>
                <a:latin typeface="Helvetica" panose="020B0604020202020204" pitchFamily="34" charset="0"/>
                <a:cs typeface="Helvetica" panose="020B0604020202020204" pitchFamily="34" charset="0"/>
              </a:rPr>
              <a:t>Cocles</a:t>
            </a:r>
            <a:r>
              <a:rPr lang="en-US" altLang="en-US" sz="1800" b="0" u="none">
                <a:latin typeface="Helvetica" panose="020B0604020202020204" pitchFamily="34" charset="0"/>
                <a:cs typeface="Helvetica" panose="020B0604020202020204" pitchFamily="34" charset="0"/>
              </a:rPr>
              <a:t> cried, “Father Tiber, may you, I humbly pray, receive these arms and this soldier into your favoring stream.” Thereupon he leapt into the Tiber in full armor and, with many spears raining down, swam in safety to his comrades on the shore, a bit of daring that posterity was to find more </a:t>
            </a:r>
            <a:r>
              <a:rPr lang="en-US" altLang="en-US" sz="1800" u="none">
                <a:solidFill>
                  <a:srgbClr val="3333FF"/>
                </a:solidFill>
                <a:latin typeface="Helvetica" panose="020B0604020202020204" pitchFamily="34" charset="0"/>
                <a:cs typeface="Helvetica" panose="020B0604020202020204" pitchFamily="34" charset="0"/>
              </a:rPr>
              <a:t>praiseworthy</a:t>
            </a:r>
            <a:r>
              <a:rPr lang="en-US" altLang="en-US" sz="1800" b="0" u="none">
                <a:latin typeface="Helvetica" panose="020B0604020202020204" pitchFamily="34" charset="0"/>
                <a:cs typeface="Helvetica" panose="020B0604020202020204" pitchFamily="34" charset="0"/>
              </a:rPr>
              <a:t> than credible.</a:t>
            </a:r>
          </a:p>
          <a:p>
            <a:pPr algn="l"/>
            <a:r>
              <a:rPr lang="en-US" altLang="en-US" sz="1400" b="0" u="none">
                <a:latin typeface="Helvetica" panose="020B0604020202020204" pitchFamily="34" charset="0"/>
                <a:cs typeface="Helvetica" panose="020B0604020202020204" pitchFamily="34" charset="0"/>
              </a:rPr>
              <a:t>						Livy II.10</a:t>
            </a:r>
          </a:p>
        </p:txBody>
      </p:sp>
      <p:pic>
        <p:nvPicPr>
          <p:cNvPr id="2" name="Audio 1">
            <a:hlinkClick r:id="" action="ppaction://media"/>
            <a:extLst>
              <a:ext uri="{FF2B5EF4-FFF2-40B4-BE49-F238E27FC236}">
                <a16:creationId xmlns:a16="http://schemas.microsoft.com/office/drawing/2014/main" id="{C126BDF9-8DE0-4F04-830A-74760DB852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806"/>
    </mc:Choice>
    <mc:Fallback xmlns="">
      <p:transition spd="slow" advTm="5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close_up_carvings">
            <a:extLst>
              <a:ext uri="{FF2B5EF4-FFF2-40B4-BE49-F238E27FC236}">
                <a16:creationId xmlns:a16="http://schemas.microsoft.com/office/drawing/2014/main" id="{927313E5-1DD4-4184-ACB6-F57CC4D80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74320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5" descr="RomansoldiersvsDacianwarriors">
            <a:extLst>
              <a:ext uri="{FF2B5EF4-FFF2-40B4-BE49-F238E27FC236}">
                <a16:creationId xmlns:a16="http://schemas.microsoft.com/office/drawing/2014/main" id="{DD4ED624-7101-4F90-BC7E-305BB161A0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74825"/>
            <a:ext cx="65532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6">
            <a:extLst>
              <a:ext uri="{FF2B5EF4-FFF2-40B4-BE49-F238E27FC236}">
                <a16:creationId xmlns:a16="http://schemas.microsoft.com/office/drawing/2014/main" id="{102D37CC-25BB-41CB-8201-0D8DBB7A8C76}"/>
              </a:ext>
            </a:extLst>
          </p:cNvPr>
          <p:cNvSpPr txBox="1">
            <a:spLocks noChangeArrowheads="1"/>
          </p:cNvSpPr>
          <p:nvPr/>
        </p:nvSpPr>
        <p:spPr bwMode="auto">
          <a:xfrm>
            <a:off x="2286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000" u="none">
                <a:solidFill>
                  <a:srgbClr val="3333FF"/>
                </a:solidFill>
                <a:latin typeface="Helvetica" panose="020B0604020202020204" pitchFamily="34" charset="0"/>
                <a:cs typeface="Helvetica" panose="020B0604020202020204" pitchFamily="34" charset="0"/>
              </a:rPr>
              <a:t>DACIAN WARS</a:t>
            </a:r>
            <a:r>
              <a:rPr lang="en-US" altLang="en-US" sz="2000" u="none">
                <a:latin typeface="Helvetica" panose="020B0604020202020204" pitchFamily="34" charset="0"/>
                <a:cs typeface="Helvetica" panose="020B0604020202020204" pitchFamily="34" charset="0"/>
              </a:rPr>
              <a:t> • 101-102, 105-106 CE</a:t>
            </a:r>
          </a:p>
        </p:txBody>
      </p:sp>
      <p:sp>
        <p:nvSpPr>
          <p:cNvPr id="47109" name="Rectangle 7">
            <a:extLst>
              <a:ext uri="{FF2B5EF4-FFF2-40B4-BE49-F238E27FC236}">
                <a16:creationId xmlns:a16="http://schemas.microsoft.com/office/drawing/2014/main" id="{2CE7572B-E7BB-48BD-BED4-6099552402FA}"/>
              </a:ext>
            </a:extLst>
          </p:cNvPr>
          <p:cNvSpPr>
            <a:spLocks noChangeArrowheads="1"/>
          </p:cNvSpPr>
          <p:nvPr/>
        </p:nvSpPr>
        <p:spPr bwMode="auto">
          <a:xfrm>
            <a:off x="685800" y="609600"/>
            <a:ext cx="5641975" cy="1200150"/>
          </a:xfrm>
          <a:prstGeom prst="rect">
            <a:avLst/>
          </a:prstGeom>
          <a:noFill/>
          <a:ln w="9525">
            <a:noFill/>
            <a:miter lim="800000"/>
            <a:headEnd/>
            <a:tailEnd/>
          </a:ln>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latin typeface="Helvetica" panose="020B0604020202020204" pitchFamily="34" charset="0"/>
                <a:cs typeface="Helvetica" panose="020B0604020202020204" pitchFamily="34" charset="0"/>
              </a:rPr>
              <a:t>Imp. Caesar Nerva </a:t>
            </a:r>
            <a:r>
              <a:rPr lang="en-US" altLang="en-US" sz="1800" u="none">
                <a:solidFill>
                  <a:srgbClr val="3333FF"/>
                </a:solidFill>
                <a:latin typeface="Helvetica" panose="020B0604020202020204" pitchFamily="34" charset="0"/>
                <a:cs typeface="Helvetica" panose="020B0604020202020204" pitchFamily="34" charset="0"/>
              </a:rPr>
              <a:t>Trajan</a:t>
            </a:r>
            <a:r>
              <a:rPr lang="en-US" altLang="en-US" sz="1800" u="none">
                <a:latin typeface="Helvetica" panose="020B0604020202020204" pitchFamily="34" charset="0"/>
                <a:cs typeface="Helvetica" panose="020B0604020202020204" pitchFamily="34" charset="0"/>
              </a:rPr>
              <a:t>us Augustus </a:t>
            </a:r>
            <a:r>
              <a:rPr lang="en-US" altLang="en-US" sz="1800" b="0" u="none">
                <a:latin typeface="Helvetica" panose="020B0604020202020204" pitchFamily="34" charset="0"/>
                <a:cs typeface="Helvetica" panose="020B0604020202020204" pitchFamily="34" charset="0"/>
              </a:rPr>
              <a:t>vs. </a:t>
            </a:r>
            <a:r>
              <a:rPr lang="en-US" altLang="en-US" sz="1800" u="none">
                <a:solidFill>
                  <a:srgbClr val="3C8C93"/>
                </a:solidFill>
                <a:latin typeface="Helvetica" panose="020B0604020202020204" pitchFamily="34" charset="0"/>
                <a:cs typeface="Helvetica" panose="020B0604020202020204" pitchFamily="34" charset="0"/>
              </a:rPr>
              <a:t>Dacians</a:t>
            </a:r>
          </a:p>
          <a:p>
            <a:pPr algn="l"/>
            <a:r>
              <a:rPr lang="en-US" altLang="en-US" sz="1800" b="0" u="none">
                <a:latin typeface="Helvetica" panose="020B0604020202020204" pitchFamily="34" charset="0"/>
                <a:cs typeface="Helvetica" panose="020B0604020202020204" pitchFamily="34" charset="0"/>
              </a:rPr>
              <a:t>	• king </a:t>
            </a:r>
            <a:r>
              <a:rPr lang="en-US" altLang="en-US" sz="1800" u="none">
                <a:solidFill>
                  <a:srgbClr val="3333FF"/>
                </a:solidFill>
                <a:latin typeface="Helvetica" panose="020B0604020202020204" pitchFamily="34" charset="0"/>
                <a:cs typeface="Helvetica" panose="020B0604020202020204" pitchFamily="34" charset="0"/>
              </a:rPr>
              <a:t>Decabalus</a:t>
            </a:r>
            <a:r>
              <a:rPr lang="en-US" altLang="en-US" sz="1800" b="0" u="none">
                <a:latin typeface="Helvetica" panose="020B0604020202020204" pitchFamily="34" charset="0"/>
                <a:cs typeface="Helvetica" panose="020B0604020202020204" pitchFamily="34" charset="0"/>
              </a:rPr>
              <a:t> non-compliant client</a:t>
            </a:r>
          </a:p>
          <a:p>
            <a:pPr algn="l"/>
            <a:r>
              <a:rPr lang="en-US" altLang="en-US" sz="1800" b="0" u="none">
                <a:latin typeface="Helvetica" panose="020B0604020202020204" pitchFamily="34" charset="0"/>
                <a:cs typeface="Helvetica" panose="020B0604020202020204" pitchFamily="34" charset="0"/>
              </a:rPr>
              <a:t>	• gold mines</a:t>
            </a:r>
          </a:p>
          <a:p>
            <a:pPr algn="l"/>
            <a:r>
              <a:rPr lang="en-US" altLang="en-US" sz="1800" b="0" u="none">
                <a:latin typeface="Helvetica" panose="020B0604020202020204" pitchFamily="34" charset="0"/>
                <a:cs typeface="Helvetica" panose="020B0604020202020204" pitchFamily="34" charset="0"/>
              </a:rPr>
              <a:t>First Dacian War, 101-102 CE</a:t>
            </a:r>
          </a:p>
        </p:txBody>
      </p:sp>
      <p:pic>
        <p:nvPicPr>
          <p:cNvPr id="2" name="Audio 1">
            <a:hlinkClick r:id="" action="ppaction://media"/>
            <a:extLst>
              <a:ext uri="{FF2B5EF4-FFF2-40B4-BE49-F238E27FC236}">
                <a16:creationId xmlns:a16="http://schemas.microsoft.com/office/drawing/2014/main" id="{E81C54ED-7CB6-405C-9676-8208FE2972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952"/>
    </mc:Choice>
    <mc:Fallback xmlns="">
      <p:transition spd="slow" advTm="5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lose_up_carvings">
            <a:extLst>
              <a:ext uri="{FF2B5EF4-FFF2-40B4-BE49-F238E27FC236}">
                <a16:creationId xmlns:a16="http://schemas.microsoft.com/office/drawing/2014/main" id="{198AA890-E6C5-4164-8388-8377F40EE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74320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3" descr="RomansoldiersvsDacianwarriors">
            <a:extLst>
              <a:ext uri="{FF2B5EF4-FFF2-40B4-BE49-F238E27FC236}">
                <a16:creationId xmlns:a16="http://schemas.microsoft.com/office/drawing/2014/main" id="{25BDD90D-80A1-4B6C-9F13-12507ADCB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74825"/>
            <a:ext cx="65532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6">
            <a:extLst>
              <a:ext uri="{FF2B5EF4-FFF2-40B4-BE49-F238E27FC236}">
                <a16:creationId xmlns:a16="http://schemas.microsoft.com/office/drawing/2014/main" id="{476D919A-0CAF-46AA-B0A0-5C3CFBFAF18C}"/>
              </a:ext>
            </a:extLst>
          </p:cNvPr>
          <p:cNvSpPr txBox="1">
            <a:spLocks noChangeArrowheads="1"/>
          </p:cNvSpPr>
          <p:nvPr/>
        </p:nvSpPr>
        <p:spPr bwMode="auto">
          <a:xfrm>
            <a:off x="2286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000" u="none">
                <a:solidFill>
                  <a:srgbClr val="3333FF"/>
                </a:solidFill>
                <a:latin typeface="Helvetica" panose="020B0604020202020204" pitchFamily="34" charset="0"/>
                <a:cs typeface="Helvetica" panose="020B0604020202020204" pitchFamily="34" charset="0"/>
              </a:rPr>
              <a:t>DACIAN WARS</a:t>
            </a:r>
            <a:r>
              <a:rPr lang="en-US" altLang="en-US" sz="2000" u="none">
                <a:latin typeface="Helvetica" panose="020B0604020202020204" pitchFamily="34" charset="0"/>
                <a:cs typeface="Helvetica" panose="020B0604020202020204" pitchFamily="34" charset="0"/>
              </a:rPr>
              <a:t> • 101-102, 105-106 CE</a:t>
            </a:r>
          </a:p>
        </p:txBody>
      </p:sp>
      <p:sp>
        <p:nvSpPr>
          <p:cNvPr id="49157" name="Rectangle 7">
            <a:extLst>
              <a:ext uri="{FF2B5EF4-FFF2-40B4-BE49-F238E27FC236}">
                <a16:creationId xmlns:a16="http://schemas.microsoft.com/office/drawing/2014/main" id="{86746C8E-4973-4CED-9F2A-EF0A4CBEA01E}"/>
              </a:ext>
            </a:extLst>
          </p:cNvPr>
          <p:cNvSpPr>
            <a:spLocks noChangeArrowheads="1"/>
          </p:cNvSpPr>
          <p:nvPr/>
        </p:nvSpPr>
        <p:spPr bwMode="auto">
          <a:xfrm>
            <a:off x="685800" y="609600"/>
            <a:ext cx="6707188" cy="923925"/>
          </a:xfrm>
          <a:prstGeom prst="rect">
            <a:avLst/>
          </a:prstGeom>
          <a:noFill/>
          <a:ln w="9525">
            <a:noFill/>
            <a:miter lim="800000"/>
            <a:headEnd/>
            <a:tailEnd/>
          </a:ln>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latin typeface="Helvetica" panose="020B0604020202020204" pitchFamily="34" charset="0"/>
                <a:cs typeface="Helvetica" panose="020B0604020202020204" pitchFamily="34" charset="0"/>
              </a:rPr>
              <a:t>Imp. Caesar Nerva </a:t>
            </a:r>
            <a:r>
              <a:rPr lang="en-US" altLang="en-US" sz="1800" u="none">
                <a:solidFill>
                  <a:srgbClr val="3333FF"/>
                </a:solidFill>
                <a:latin typeface="Helvetica" panose="020B0604020202020204" pitchFamily="34" charset="0"/>
                <a:cs typeface="Helvetica" panose="020B0604020202020204" pitchFamily="34" charset="0"/>
              </a:rPr>
              <a:t>Trajan</a:t>
            </a:r>
            <a:r>
              <a:rPr lang="en-US" altLang="en-US" sz="1800" u="none">
                <a:latin typeface="Helvetica" panose="020B0604020202020204" pitchFamily="34" charset="0"/>
                <a:cs typeface="Helvetica" panose="020B0604020202020204" pitchFamily="34" charset="0"/>
              </a:rPr>
              <a:t>us Augustus </a:t>
            </a:r>
            <a:r>
              <a:rPr lang="en-US" altLang="en-US" sz="1800" b="0" u="none">
                <a:latin typeface="Helvetica" panose="020B0604020202020204" pitchFamily="34" charset="0"/>
                <a:cs typeface="Helvetica" panose="020B0604020202020204" pitchFamily="34" charset="0"/>
              </a:rPr>
              <a:t>vs. </a:t>
            </a:r>
            <a:r>
              <a:rPr lang="en-US" altLang="en-US" sz="1800" u="none">
                <a:solidFill>
                  <a:srgbClr val="3C8C93"/>
                </a:solidFill>
                <a:latin typeface="Helvetica" panose="020B0604020202020204" pitchFamily="34" charset="0"/>
                <a:cs typeface="Helvetica" panose="020B0604020202020204" pitchFamily="34" charset="0"/>
              </a:rPr>
              <a:t>Dacians</a:t>
            </a:r>
          </a:p>
          <a:p>
            <a:pPr algn="l"/>
            <a:r>
              <a:rPr lang="en-US" altLang="en-US" sz="1800" b="0" u="none">
                <a:latin typeface="Helvetica" panose="020B0604020202020204" pitchFamily="34" charset="0"/>
                <a:cs typeface="Helvetica" panose="020B0604020202020204" pitchFamily="34" charset="0"/>
              </a:rPr>
              <a:t>	• king </a:t>
            </a:r>
            <a:r>
              <a:rPr lang="en-US" altLang="en-US" sz="1800" u="none">
                <a:solidFill>
                  <a:srgbClr val="3333FF"/>
                </a:solidFill>
                <a:latin typeface="Helvetica" panose="020B0604020202020204" pitchFamily="34" charset="0"/>
                <a:cs typeface="Helvetica" panose="020B0604020202020204" pitchFamily="34" charset="0"/>
              </a:rPr>
              <a:t>Decabalus</a:t>
            </a:r>
            <a:r>
              <a:rPr lang="en-US" altLang="en-US" sz="1800" b="0" u="none">
                <a:latin typeface="Helvetica" panose="020B0604020202020204" pitchFamily="34" charset="0"/>
                <a:cs typeface="Helvetica" panose="020B0604020202020204" pitchFamily="34" charset="0"/>
              </a:rPr>
              <a:t> defeated, but gains logistical support</a:t>
            </a:r>
          </a:p>
          <a:p>
            <a:pPr algn="l"/>
            <a:r>
              <a:rPr lang="en-US" altLang="en-US" sz="1800" b="0" u="none">
                <a:latin typeface="Helvetica" panose="020B0604020202020204" pitchFamily="34" charset="0"/>
                <a:cs typeface="Helvetica" panose="020B0604020202020204" pitchFamily="34" charset="0"/>
              </a:rPr>
              <a:t>Second Dacian War, 105-106 CE • siege of </a:t>
            </a:r>
            <a:r>
              <a:rPr lang="en-US" altLang="en-US" sz="1800" u="none">
                <a:latin typeface="Helvetica" panose="020B0604020202020204" pitchFamily="34" charset="0"/>
                <a:cs typeface="Helvetica" panose="020B0604020202020204" pitchFamily="34" charset="0"/>
              </a:rPr>
              <a:t>Sarmizegetusa</a:t>
            </a:r>
          </a:p>
        </p:txBody>
      </p:sp>
      <p:pic>
        <p:nvPicPr>
          <p:cNvPr id="2" name="Audio 1">
            <a:hlinkClick r:id="" action="ppaction://media"/>
            <a:extLst>
              <a:ext uri="{FF2B5EF4-FFF2-40B4-BE49-F238E27FC236}">
                <a16:creationId xmlns:a16="http://schemas.microsoft.com/office/drawing/2014/main" id="{8B2511A2-C761-454B-8DCC-5A36DBFD6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14"/>
    </mc:Choice>
    <mc:Fallback xmlns="">
      <p:transition spd="slow" advTm="1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4">
            <a:extLst>
              <a:ext uri="{FF2B5EF4-FFF2-40B4-BE49-F238E27FC236}">
                <a16:creationId xmlns:a16="http://schemas.microsoft.com/office/drawing/2014/main" id="{5360D51C-553E-4958-B668-709C6ABAF9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73400"/>
            <a:ext cx="57912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 descr="2">
            <a:extLst>
              <a:ext uri="{FF2B5EF4-FFF2-40B4-BE49-F238E27FC236}">
                <a16:creationId xmlns:a16="http://schemas.microsoft.com/office/drawing/2014/main" id="{AA2312AB-D34D-47F8-A0CA-1BEA6DF7C8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8120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4">
            <a:extLst>
              <a:ext uri="{FF2B5EF4-FFF2-40B4-BE49-F238E27FC236}">
                <a16:creationId xmlns:a16="http://schemas.microsoft.com/office/drawing/2014/main" id="{72C81E5A-1821-41D7-8C7B-25582EA1CEA4}"/>
              </a:ext>
            </a:extLst>
          </p:cNvPr>
          <p:cNvSpPr>
            <a:spLocks noChangeArrowheads="1"/>
          </p:cNvSpPr>
          <p:nvPr/>
        </p:nvSpPr>
        <p:spPr bwMode="auto">
          <a:xfrm>
            <a:off x="76200" y="303213"/>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000" u="none" dirty="0" err="1">
                <a:latin typeface="Helvetica" panose="020B0604020202020204" pitchFamily="34" charset="0"/>
                <a:cs typeface="Helvetica" panose="020B0604020202020204" pitchFamily="34" charset="0"/>
                <a:hlinkClick r:id="rId7"/>
              </a:rPr>
              <a:t>TRAJANS</a:t>
            </a:r>
            <a:r>
              <a:rPr lang="en-US" altLang="en-US" sz="2000" u="none" dirty="0">
                <a:latin typeface="Helvetica" panose="020B0604020202020204" pitchFamily="34" charset="0"/>
                <a:cs typeface="Helvetica" panose="020B0604020202020204" pitchFamily="34" charset="0"/>
                <a:hlinkClick r:id="rId7"/>
              </a:rPr>
              <a:t> COLUMN</a:t>
            </a:r>
            <a:endParaRPr lang="en-US" altLang="en-US" sz="2000" u="none" dirty="0">
              <a:latin typeface="Helvetica" panose="020B0604020202020204" pitchFamily="34" charset="0"/>
              <a:cs typeface="Helvetica" panose="020B0604020202020204" pitchFamily="34" charset="0"/>
            </a:endParaRPr>
          </a:p>
        </p:txBody>
      </p:sp>
      <p:sp>
        <p:nvSpPr>
          <p:cNvPr id="137221" name="Rectangle 5">
            <a:extLst>
              <a:ext uri="{FF2B5EF4-FFF2-40B4-BE49-F238E27FC236}">
                <a16:creationId xmlns:a16="http://schemas.microsoft.com/office/drawing/2014/main" id="{FA9C62D5-48F8-4D32-B9F1-3B928D4EEE69}"/>
              </a:ext>
            </a:extLst>
          </p:cNvPr>
          <p:cNvSpPr>
            <a:spLocks noChangeArrowheads="1"/>
          </p:cNvSpPr>
          <p:nvPr/>
        </p:nvSpPr>
        <p:spPr bwMode="auto">
          <a:xfrm>
            <a:off x="6154738" y="5029200"/>
            <a:ext cx="2325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harvesting sickle</a:t>
            </a:r>
          </a:p>
        </p:txBody>
      </p:sp>
      <p:sp>
        <p:nvSpPr>
          <p:cNvPr id="137222" name="Rectangle 6">
            <a:extLst>
              <a:ext uri="{FF2B5EF4-FFF2-40B4-BE49-F238E27FC236}">
                <a16:creationId xmlns:a16="http://schemas.microsoft.com/office/drawing/2014/main" id="{5DF52DD3-17F2-492B-93D8-F10981EA574B}"/>
              </a:ext>
            </a:extLst>
          </p:cNvPr>
          <p:cNvSpPr>
            <a:spLocks noChangeArrowheads="1"/>
          </p:cNvSpPr>
          <p:nvPr/>
        </p:nvSpPr>
        <p:spPr bwMode="auto">
          <a:xfrm>
            <a:off x="5849938" y="6172200"/>
            <a:ext cx="265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latin typeface="Helvetica" panose="020B0604020202020204" pitchFamily="34" charset="0"/>
                <a:cs typeface="Helvetica" panose="020B0604020202020204" pitchFamily="34" charset="0"/>
              </a:rPr>
              <a:t>&lt; earth-moving basket</a:t>
            </a:r>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2" name="Ink 1">
                <a:extLst>
                  <a:ext uri="{FF2B5EF4-FFF2-40B4-BE49-F238E27FC236}">
                    <a16:creationId xmlns:a16="http://schemas.microsoft.com/office/drawing/2014/main" id="{329B8BD1-422C-4F30-B4DB-E942FE9FF61A}"/>
                  </a:ext>
                </a:extLst>
              </p14:cNvPr>
              <p14:cNvContentPartPr/>
              <p14:nvPr>
                <p:extLst>
                  <p:ext uri="{42D2F446-02D8-4167-A562-619A0277C38B}">
                    <p15:isNarration xmlns:p15="http://schemas.microsoft.com/office/powerpoint/2012/main" val="1"/>
                  </p:ext>
                </p:extLst>
              </p14:nvPr>
            </p14:nvContentPartPr>
            <p14:xfrm>
              <a:off x="425520" y="1272600"/>
              <a:ext cx="5540400" cy="5541120"/>
            </p14:xfrm>
          </p:contentPart>
        </mc:Choice>
        <mc:Fallback xmlns="">
          <p:pic>
            <p:nvPicPr>
              <p:cNvPr id="2" name="Ink 1">
                <a:extLst>
                  <a:ext uri="{FF2B5EF4-FFF2-40B4-BE49-F238E27FC236}">
                    <a16:creationId xmlns:a16="http://schemas.microsoft.com/office/drawing/2014/main" id="{329B8BD1-422C-4F30-B4DB-E942FE9FF61A}"/>
                  </a:ext>
                </a:extLst>
              </p:cNvPr>
              <p:cNvPicPr>
                <a:picLocks noGrp="1" noRot="1" noChangeAspect="1" noMove="1" noResize="1" noEditPoints="1" noAdjustHandles="1" noChangeArrowheads="1" noChangeShapeType="1"/>
              </p:cNvPicPr>
              <p:nvPr/>
            </p:nvPicPr>
            <p:blipFill>
              <a:blip r:embed="rId9"/>
              <a:stretch>
                <a:fillRect/>
              </a:stretch>
            </p:blipFill>
            <p:spPr>
              <a:xfrm>
                <a:off x="416160" y="1263240"/>
                <a:ext cx="5559120" cy="5559840"/>
              </a:xfrm>
              <a:prstGeom prst="rect">
                <a:avLst/>
              </a:prstGeom>
            </p:spPr>
          </p:pic>
        </mc:Fallback>
      </mc:AlternateContent>
      <p:pic>
        <p:nvPicPr>
          <p:cNvPr id="3" name="Audio 2">
            <a:hlinkClick r:id="" action="ppaction://media"/>
            <a:extLst>
              <a:ext uri="{FF2B5EF4-FFF2-40B4-BE49-F238E27FC236}">
                <a16:creationId xmlns:a16="http://schemas.microsoft.com/office/drawing/2014/main" id="{F091C3E3-7F9A-48FB-9885-A58C5F423C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563"/>
    </mc:Choice>
    <mc:Fallback xmlns="">
      <p:transition spd="slow" advTm="68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4">
            <a:extLst>
              <a:ext uri="{FF2B5EF4-FFF2-40B4-BE49-F238E27FC236}">
                <a16:creationId xmlns:a16="http://schemas.microsoft.com/office/drawing/2014/main" id="{329C2921-FBA7-413A-AF52-A8FC7E99D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73400"/>
            <a:ext cx="57912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descr="2">
            <a:extLst>
              <a:ext uri="{FF2B5EF4-FFF2-40B4-BE49-F238E27FC236}">
                <a16:creationId xmlns:a16="http://schemas.microsoft.com/office/drawing/2014/main" id="{0144BF12-EF6B-462F-BB31-C0F600889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8120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4">
            <a:extLst>
              <a:ext uri="{FF2B5EF4-FFF2-40B4-BE49-F238E27FC236}">
                <a16:creationId xmlns:a16="http://schemas.microsoft.com/office/drawing/2014/main" id="{2A233721-1258-430A-BC16-898A5B5A45B6}"/>
              </a:ext>
            </a:extLst>
          </p:cNvPr>
          <p:cNvSpPr>
            <a:spLocks noChangeArrowheads="1"/>
          </p:cNvSpPr>
          <p:nvPr/>
        </p:nvSpPr>
        <p:spPr bwMode="auto">
          <a:xfrm>
            <a:off x="0" y="255588"/>
            <a:ext cx="4572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700" b="0" u="none">
                <a:latin typeface="Helvetica" panose="020B0604020202020204" pitchFamily="34" charset="0"/>
                <a:cs typeface="Helvetica" panose="020B0604020202020204" pitchFamily="34" charset="0"/>
              </a:rPr>
              <a:t>Those foot-men also that are chosen out from the rest to be about the general himself have a lance and a buckler, but the rest of the foot soldiers have a spear and a long buckler, besides a saw and a </a:t>
            </a:r>
            <a:r>
              <a:rPr lang="en-US" altLang="en-US" sz="1700" u="none">
                <a:solidFill>
                  <a:srgbClr val="3333FF"/>
                </a:solidFill>
                <a:latin typeface="Helvetica" panose="020B0604020202020204" pitchFamily="34" charset="0"/>
                <a:cs typeface="Helvetica" panose="020B0604020202020204" pitchFamily="34" charset="0"/>
              </a:rPr>
              <a:t>basket</a:t>
            </a:r>
            <a:r>
              <a:rPr lang="en-US" altLang="en-US" sz="1700" b="0" u="none">
                <a:latin typeface="Helvetica" panose="020B0604020202020204" pitchFamily="34" charset="0"/>
                <a:cs typeface="Helvetica" panose="020B0604020202020204" pitchFamily="34" charset="0"/>
              </a:rPr>
              <a:t>, a pick-axe and an axe, a thong of leather and a </a:t>
            </a:r>
            <a:r>
              <a:rPr lang="en-US" altLang="en-US" sz="1700" u="none">
                <a:solidFill>
                  <a:srgbClr val="3333FF"/>
                </a:solidFill>
                <a:latin typeface="Helvetica" panose="020B0604020202020204" pitchFamily="34" charset="0"/>
                <a:cs typeface="Helvetica" panose="020B0604020202020204" pitchFamily="34" charset="0"/>
              </a:rPr>
              <a:t>sickle</a:t>
            </a:r>
            <a:r>
              <a:rPr lang="en-US" altLang="en-US" sz="1700" b="0" u="none">
                <a:latin typeface="Helvetica" panose="020B0604020202020204" pitchFamily="34" charset="0"/>
                <a:cs typeface="Helvetica" panose="020B0604020202020204" pitchFamily="34" charset="0"/>
              </a:rPr>
              <a:t>, with provisions for three days, so that a footman has no great need of a mule to carry his burdens. </a:t>
            </a:r>
          </a:p>
          <a:p>
            <a:pPr algn="l"/>
            <a:r>
              <a:rPr lang="en-US" altLang="en-US" sz="1500" b="0" u="none">
                <a:latin typeface="Helvetica" panose="020B0604020202020204" pitchFamily="34" charset="0"/>
                <a:cs typeface="Helvetica" panose="020B0604020202020204" pitchFamily="34" charset="0"/>
              </a:rPr>
              <a:t>     Josephus </a:t>
            </a:r>
            <a:r>
              <a:rPr lang="en-US" altLang="en-US" sz="1500" b="0" i="1" u="none">
                <a:latin typeface="Helvetica" panose="020B0604020202020204" pitchFamily="34" charset="0"/>
                <a:cs typeface="Helvetica" panose="020B0604020202020204" pitchFamily="34" charset="0"/>
              </a:rPr>
              <a:t>Jewish Wars</a:t>
            </a:r>
            <a:r>
              <a:rPr lang="en-US" altLang="en-US" sz="1500" b="0" u="none">
                <a:latin typeface="Helvetica" panose="020B0604020202020204" pitchFamily="34" charset="0"/>
                <a:cs typeface="Helvetica" panose="020B0604020202020204" pitchFamily="34" charset="0"/>
              </a:rPr>
              <a:t> III.5.5 [93]</a:t>
            </a:r>
          </a:p>
        </p:txBody>
      </p:sp>
      <p:sp>
        <p:nvSpPr>
          <p:cNvPr id="139269" name="Rectangle 5">
            <a:extLst>
              <a:ext uri="{FF2B5EF4-FFF2-40B4-BE49-F238E27FC236}">
                <a16:creationId xmlns:a16="http://schemas.microsoft.com/office/drawing/2014/main" id="{4EEDBF9B-3882-4771-8AE0-CAEA6A191FBA}"/>
              </a:ext>
            </a:extLst>
          </p:cNvPr>
          <p:cNvSpPr>
            <a:spLocks noChangeArrowheads="1"/>
          </p:cNvSpPr>
          <p:nvPr/>
        </p:nvSpPr>
        <p:spPr bwMode="auto">
          <a:xfrm>
            <a:off x="6154738" y="5029200"/>
            <a:ext cx="2325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latin typeface="Helvetica" panose="020B0604020202020204" pitchFamily="34" charset="0"/>
                <a:cs typeface="Helvetica" panose="020B0604020202020204" pitchFamily="34" charset="0"/>
              </a:rPr>
              <a:t>^ </a:t>
            </a:r>
            <a:r>
              <a:rPr lang="en-US" altLang="en-US" sz="1800" u="none">
                <a:latin typeface="Helvetica" panose="020B0604020202020204" pitchFamily="34" charset="0"/>
                <a:cs typeface="Helvetica" panose="020B0604020202020204" pitchFamily="34" charset="0"/>
              </a:rPr>
              <a:t>harvesting sickle</a:t>
            </a:r>
          </a:p>
        </p:txBody>
      </p:sp>
      <p:sp>
        <p:nvSpPr>
          <p:cNvPr id="139270" name="Rectangle 6">
            <a:extLst>
              <a:ext uri="{FF2B5EF4-FFF2-40B4-BE49-F238E27FC236}">
                <a16:creationId xmlns:a16="http://schemas.microsoft.com/office/drawing/2014/main" id="{B9CE7C6F-ACE7-4EDD-A4CE-A18148313149}"/>
              </a:ext>
            </a:extLst>
          </p:cNvPr>
          <p:cNvSpPr>
            <a:spLocks noChangeArrowheads="1"/>
          </p:cNvSpPr>
          <p:nvPr/>
        </p:nvSpPr>
        <p:spPr bwMode="auto">
          <a:xfrm>
            <a:off x="5849938" y="6172200"/>
            <a:ext cx="2659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latin typeface="Helvetica" panose="020B0604020202020204" pitchFamily="34" charset="0"/>
                <a:cs typeface="Helvetica" panose="020B0604020202020204" pitchFamily="34" charset="0"/>
              </a:rPr>
              <a:t>&lt; earth-moving basket</a:t>
            </a:r>
          </a:p>
        </p:txBody>
      </p:sp>
      <p:pic>
        <p:nvPicPr>
          <p:cNvPr id="2" name="Audio 1">
            <a:hlinkClick r:id="" action="ppaction://media"/>
            <a:extLst>
              <a:ext uri="{FF2B5EF4-FFF2-40B4-BE49-F238E27FC236}">
                <a16:creationId xmlns:a16="http://schemas.microsoft.com/office/drawing/2014/main" id="{4C6F533A-26B9-4B1D-A8D8-1A6E725815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16"/>
    </mc:Choice>
    <mc:Fallback xmlns="">
      <p:transition spd="slow" advTm="4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picph8b">
            <a:extLst>
              <a:ext uri="{FF2B5EF4-FFF2-40B4-BE49-F238E27FC236}">
                <a16:creationId xmlns:a16="http://schemas.microsoft.com/office/drawing/2014/main" id="{DAFF634C-DC7A-47D8-A01E-024538E0B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975" y="3271838"/>
            <a:ext cx="6169025"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descr="chop">
            <a:extLst>
              <a:ext uri="{FF2B5EF4-FFF2-40B4-BE49-F238E27FC236}">
                <a16:creationId xmlns:a16="http://schemas.microsoft.com/office/drawing/2014/main" id="{36DEE374-1DE8-443C-A843-D502B173B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7912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4">
            <a:extLst>
              <a:ext uri="{FF2B5EF4-FFF2-40B4-BE49-F238E27FC236}">
                <a16:creationId xmlns:a16="http://schemas.microsoft.com/office/drawing/2014/main" id="{C8B6F644-9C5A-4497-A093-A74FBF80F5BF}"/>
              </a:ext>
            </a:extLst>
          </p:cNvPr>
          <p:cNvSpPr>
            <a:spLocks noChangeArrowheads="1"/>
          </p:cNvSpPr>
          <p:nvPr/>
        </p:nvSpPr>
        <p:spPr bwMode="auto">
          <a:xfrm>
            <a:off x="5992813" y="2609850"/>
            <a:ext cx="21288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200" u="none">
                <a:latin typeface="Helvetica" panose="020B0604020202020204" pitchFamily="34" charset="0"/>
                <a:cs typeface="Helvetica" panose="020B0604020202020204" pitchFamily="34" charset="0"/>
              </a:rPr>
              <a:t>clearing forest</a:t>
            </a:r>
          </a:p>
        </p:txBody>
      </p:sp>
      <p:sp>
        <p:nvSpPr>
          <p:cNvPr id="141317" name="Rectangle 5">
            <a:extLst>
              <a:ext uri="{FF2B5EF4-FFF2-40B4-BE49-F238E27FC236}">
                <a16:creationId xmlns:a16="http://schemas.microsoft.com/office/drawing/2014/main" id="{A34F17C1-F367-4F5D-B03F-E5C55799910E}"/>
              </a:ext>
            </a:extLst>
          </p:cNvPr>
          <p:cNvSpPr>
            <a:spLocks noChangeArrowheads="1"/>
          </p:cNvSpPr>
          <p:nvPr/>
        </p:nvSpPr>
        <p:spPr bwMode="auto">
          <a:xfrm>
            <a:off x="6002338" y="1981200"/>
            <a:ext cx="1643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200" u="none">
                <a:latin typeface="Helvetica" panose="020B0604020202020204" pitchFamily="34" charset="0"/>
                <a:cs typeface="Helvetica" panose="020B0604020202020204" pitchFamily="34" charset="0"/>
              </a:rPr>
              <a:t>ECONOMY</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a:extLst>
                  <a:ext uri="{FF2B5EF4-FFF2-40B4-BE49-F238E27FC236}">
                    <a16:creationId xmlns:a16="http://schemas.microsoft.com/office/drawing/2014/main" id="{E99DAC24-28ED-4FC5-AD43-6B0FE750DFC4}"/>
                  </a:ext>
                </a:extLst>
              </p14:cNvPr>
              <p14:cNvContentPartPr/>
              <p14:nvPr>
                <p:extLst>
                  <p:ext uri="{42D2F446-02D8-4167-A562-619A0277C38B}">
                    <p15:isNarration xmlns:p15="http://schemas.microsoft.com/office/powerpoint/2012/main" val="1"/>
                  </p:ext>
                </p:extLst>
              </p14:nvPr>
            </p14:nvContentPartPr>
            <p14:xfrm>
              <a:off x="4227840" y="3956400"/>
              <a:ext cx="4891680" cy="2783160"/>
            </p14:xfrm>
          </p:contentPart>
        </mc:Choice>
        <mc:Fallback xmlns="">
          <p:pic>
            <p:nvPicPr>
              <p:cNvPr id="2" name="Ink 1">
                <a:extLst>
                  <a:ext uri="{FF2B5EF4-FFF2-40B4-BE49-F238E27FC236}">
                    <a16:creationId xmlns:a16="http://schemas.microsoft.com/office/drawing/2014/main" id="{E99DAC24-28ED-4FC5-AD43-6B0FE750DFC4}"/>
                  </a:ext>
                </a:extLst>
              </p:cNvPr>
              <p:cNvPicPr>
                <a:picLocks noGrp="1" noRot="1" noChangeAspect="1" noMove="1" noResize="1" noEditPoints="1" noAdjustHandles="1" noChangeArrowheads="1" noChangeShapeType="1"/>
              </p:cNvPicPr>
              <p:nvPr/>
            </p:nvPicPr>
            <p:blipFill>
              <a:blip r:embed="rId8"/>
              <a:stretch>
                <a:fillRect/>
              </a:stretch>
            </p:blipFill>
            <p:spPr>
              <a:xfrm>
                <a:off x="4218480" y="3947040"/>
                <a:ext cx="4910400" cy="2801880"/>
              </a:xfrm>
              <a:prstGeom prst="rect">
                <a:avLst/>
              </a:prstGeom>
            </p:spPr>
          </p:pic>
        </mc:Fallback>
      </mc:AlternateContent>
      <p:pic>
        <p:nvPicPr>
          <p:cNvPr id="3" name="Audio 2">
            <a:hlinkClick r:id="" action="ppaction://media"/>
            <a:extLst>
              <a:ext uri="{FF2B5EF4-FFF2-40B4-BE49-F238E27FC236}">
                <a16:creationId xmlns:a16="http://schemas.microsoft.com/office/drawing/2014/main" id="{14760A60-7600-40D3-9061-3E1AED7A28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20"/>
    </mc:Choice>
    <mc:Fallback xmlns="">
      <p:transition spd="slow" advTm="4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a:extLst>
              <a:ext uri="{FF2B5EF4-FFF2-40B4-BE49-F238E27FC236}">
                <a16:creationId xmlns:a16="http://schemas.microsoft.com/office/drawing/2014/main" id="{C118E8EB-8DCC-4F04-AE6E-FE351CB6B775}"/>
              </a:ext>
            </a:extLst>
          </p:cNvPr>
          <p:cNvSpPr txBox="1">
            <a:spLocks noChangeArrowheads="1"/>
          </p:cNvSpPr>
          <p:nvPr/>
        </p:nvSpPr>
        <p:spPr bwMode="auto">
          <a:xfrm>
            <a:off x="5608638" y="2590800"/>
            <a:ext cx="29733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200" i="1" u="none">
                <a:solidFill>
                  <a:srgbClr val="3333FF"/>
                </a:solidFill>
                <a:latin typeface="Helvetica" panose="020B0604020202020204" pitchFamily="34" charset="0"/>
                <a:cs typeface="Helvetica" panose="020B0604020202020204" pitchFamily="34" charset="0"/>
              </a:rPr>
              <a:t>lustratio</a:t>
            </a:r>
            <a:r>
              <a:rPr lang="en-US" altLang="en-US" sz="2200" u="none">
                <a:latin typeface="Helvetica" panose="020B0604020202020204" pitchFamily="34" charset="0"/>
                <a:cs typeface="Helvetica" panose="020B0604020202020204" pitchFamily="34" charset="0"/>
              </a:rPr>
              <a:t> of the camp</a:t>
            </a:r>
          </a:p>
        </p:txBody>
      </p:sp>
      <p:pic>
        <p:nvPicPr>
          <p:cNvPr id="143363" name="Picture 3" descr="picph8b">
            <a:extLst>
              <a:ext uri="{FF2B5EF4-FFF2-40B4-BE49-F238E27FC236}">
                <a16:creationId xmlns:a16="http://schemas.microsoft.com/office/drawing/2014/main" id="{8E17D34B-B8B1-4FB8-9EF1-CD5711266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271838"/>
            <a:ext cx="6169025"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4" descr="lustratio">
            <a:extLst>
              <a:ext uri="{FF2B5EF4-FFF2-40B4-BE49-F238E27FC236}">
                <a16:creationId xmlns:a16="http://schemas.microsoft.com/office/drawing/2014/main" id="{C79B1BBE-B4CF-4EEF-8BEF-CE11A2EBD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33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Rectangle 5">
            <a:extLst>
              <a:ext uri="{FF2B5EF4-FFF2-40B4-BE49-F238E27FC236}">
                <a16:creationId xmlns:a16="http://schemas.microsoft.com/office/drawing/2014/main" id="{8C2E1A09-909E-44D4-8310-B3F53B9E143C}"/>
              </a:ext>
            </a:extLst>
          </p:cNvPr>
          <p:cNvSpPr>
            <a:spLocks noChangeArrowheads="1"/>
          </p:cNvSpPr>
          <p:nvPr/>
        </p:nvSpPr>
        <p:spPr bwMode="auto">
          <a:xfrm>
            <a:off x="5638800" y="1981200"/>
            <a:ext cx="16732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2200" u="none">
                <a:latin typeface="Helvetica" panose="020B0604020202020204" pitchFamily="34" charset="0"/>
                <a:cs typeface="Helvetica" panose="020B0604020202020204" pitchFamily="34" charset="0"/>
              </a:rPr>
              <a:t>IDEOLOGY</a:t>
            </a:r>
          </a:p>
        </p:txBody>
      </p:sp>
      <p:pic>
        <p:nvPicPr>
          <p:cNvPr id="2" name="Audio 1">
            <a:hlinkClick r:id="" action="ppaction://media"/>
            <a:extLst>
              <a:ext uri="{FF2B5EF4-FFF2-40B4-BE49-F238E27FC236}">
                <a16:creationId xmlns:a16="http://schemas.microsoft.com/office/drawing/2014/main" id="{9590DC24-7371-4524-B299-3FEA0A465E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24"/>
    </mc:Choice>
    <mc:Fallback xmlns="">
      <p:transition spd="slow" advTm="1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CE57F866-B393-41B6-AB8B-5D18BD48EC20}"/>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69635" name="Text Box 3">
            <a:extLst>
              <a:ext uri="{FF2B5EF4-FFF2-40B4-BE49-F238E27FC236}">
                <a16:creationId xmlns:a16="http://schemas.microsoft.com/office/drawing/2014/main" id="{F43DD427-3D7F-4CF2-82FA-C092E74630E7}"/>
              </a:ext>
            </a:extLst>
          </p:cNvPr>
          <p:cNvSpPr txBox="1">
            <a:spLocks noChangeArrowheads="1"/>
          </p:cNvSpPr>
          <p:nvPr/>
        </p:nvSpPr>
        <p:spPr bwMode="auto">
          <a:xfrm>
            <a:off x="228600" y="457200"/>
            <a:ext cx="8686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dirty="0">
                <a:solidFill>
                  <a:srgbClr val="3333FF"/>
                </a:solidFill>
                <a:latin typeface="Helvetica" panose="020B0604020202020204" pitchFamily="34" charset="0"/>
                <a:cs typeface="Helvetica" panose="020B0604020202020204" pitchFamily="34" charset="0"/>
              </a:rPr>
              <a:t>ROMAN ARMY</a:t>
            </a:r>
            <a:r>
              <a:rPr lang="en-US" altLang="en-US" b="0" u="none" dirty="0">
                <a:solidFill>
                  <a:srgbClr val="3333FF"/>
                </a:solidFill>
                <a:latin typeface="Helvetica" panose="020B0604020202020204" pitchFamily="34" charset="0"/>
                <a:cs typeface="Helvetica" panose="020B0604020202020204" pitchFamily="34" charset="0"/>
              </a:rPr>
              <a:t> • </a:t>
            </a:r>
            <a:r>
              <a:rPr lang="en-US" altLang="en-US" i="1" u="none" dirty="0">
                <a:solidFill>
                  <a:srgbClr val="3333FF"/>
                </a:solidFill>
                <a:latin typeface="Helvetica" panose="020B0604020202020204" pitchFamily="34" charset="0"/>
                <a:cs typeface="Helvetica" panose="020B0604020202020204" pitchFamily="34" charset="0"/>
              </a:rPr>
              <a:t>VIRTUS</a:t>
            </a:r>
          </a:p>
          <a:p>
            <a:pPr algn="l"/>
            <a:endParaRPr lang="en-US" altLang="en-US" sz="1800" u="none" dirty="0">
              <a:solidFill>
                <a:srgbClr val="3333FF"/>
              </a:solidFill>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BRITAIN (Free Celts)</a:t>
            </a:r>
          </a:p>
          <a:p>
            <a:pPr algn="l"/>
            <a:r>
              <a:rPr lang="en-US" altLang="en-US" sz="1800" b="0" u="none" dirty="0">
                <a:latin typeface="Helvetica" panose="020B0604020202020204" pitchFamily="34" charset="0"/>
                <a:cs typeface="Helvetica" panose="020B0604020202020204" pitchFamily="34" charset="0"/>
              </a:rPr>
              <a:t>The soil bears crops, except for the olive and the vine and other natives of warmer climes, and has an abundance of cattle.</a:t>
            </a:r>
          </a:p>
          <a:p>
            <a:pPr algn="l"/>
            <a:r>
              <a:rPr lang="en-US" altLang="en-US" sz="1800" b="0" u="none" dirty="0">
                <a:latin typeface="Helvetica" panose="020B0604020202020204" pitchFamily="34" charset="0"/>
                <a:cs typeface="Helvetica" panose="020B0604020202020204" pitchFamily="34" charset="0"/>
              </a:rPr>
              <a:t>						</a:t>
            </a:r>
            <a:r>
              <a:rPr lang="en-US" altLang="en-US" sz="1400" b="0" u="none" dirty="0">
                <a:latin typeface="Helvetica" panose="020B0604020202020204" pitchFamily="34" charset="0"/>
                <a:cs typeface="Helvetica" panose="020B0604020202020204" pitchFamily="34" charset="0"/>
              </a:rPr>
              <a:t>Tacitus </a:t>
            </a:r>
            <a:r>
              <a:rPr lang="en-US" altLang="en-US" sz="1400" b="0" i="1" u="none" dirty="0">
                <a:latin typeface="Helvetica" panose="020B0604020202020204" pitchFamily="34" charset="0"/>
                <a:cs typeface="Helvetica" panose="020B0604020202020204" pitchFamily="34" charset="0"/>
              </a:rPr>
              <a:t>Agricola</a:t>
            </a:r>
            <a:r>
              <a:rPr lang="en-US" altLang="en-US" sz="1400" b="0" u="none" dirty="0">
                <a:latin typeface="Helvetica" panose="020B0604020202020204" pitchFamily="34" charset="0"/>
                <a:cs typeface="Helvetica" panose="020B0604020202020204" pitchFamily="34" charset="0"/>
              </a:rPr>
              <a:t> 12</a:t>
            </a:r>
            <a:endParaRPr lang="en-US" altLang="en-US" sz="1800" b="0" u="none" dirty="0">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GERMANY (Free Germans)</a:t>
            </a:r>
          </a:p>
          <a:p>
            <a:pPr algn="l"/>
            <a:r>
              <a:rPr lang="en-US" altLang="en-US" sz="1800" b="0" u="none" dirty="0">
                <a:latin typeface="Helvetica" panose="020B0604020202020204" pitchFamily="34" charset="0"/>
                <a:cs typeface="Helvetica" panose="020B0604020202020204" pitchFamily="34" charset="0"/>
              </a:rPr>
              <a:t>It is fertile for sown crops but will not grow fruit trees. It is rich in livestock, but these are mostly undersized.</a:t>
            </a:r>
          </a:p>
          <a:p>
            <a:pPr algn="l"/>
            <a:r>
              <a:rPr lang="en-US" altLang="en-US" sz="1800" b="0" u="none" dirty="0">
                <a:latin typeface="Helvetica" panose="020B0604020202020204" pitchFamily="34" charset="0"/>
                <a:cs typeface="Helvetica" panose="020B0604020202020204" pitchFamily="34" charset="0"/>
              </a:rPr>
              <a:t>						</a:t>
            </a:r>
            <a:r>
              <a:rPr lang="en-US" altLang="en-US" sz="1400" b="0" u="none" dirty="0">
                <a:latin typeface="Helvetica" panose="020B0604020202020204" pitchFamily="34" charset="0"/>
                <a:cs typeface="Helvetica" panose="020B0604020202020204" pitchFamily="34" charset="0"/>
              </a:rPr>
              <a:t>Tacitus </a:t>
            </a:r>
            <a:r>
              <a:rPr lang="en-US" altLang="en-US" sz="1400" b="0" i="1" u="none" dirty="0">
                <a:latin typeface="Helvetica" panose="020B0604020202020204" pitchFamily="34" charset="0"/>
                <a:cs typeface="Helvetica" panose="020B0604020202020204" pitchFamily="34" charset="0"/>
              </a:rPr>
              <a:t>Germania</a:t>
            </a:r>
            <a:r>
              <a:rPr lang="en-US" altLang="en-US" sz="1400" b="0" u="none" dirty="0">
                <a:latin typeface="Helvetica" panose="020B0604020202020204" pitchFamily="34" charset="0"/>
                <a:cs typeface="Helvetica" panose="020B0604020202020204" pitchFamily="34" charset="0"/>
              </a:rPr>
              <a:t> 5</a:t>
            </a:r>
          </a:p>
          <a:p>
            <a:pPr algn="l"/>
            <a:endParaRPr lang="en-US" altLang="en-US" sz="1800" b="0" u="none" dirty="0">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9881A0C9-6CEA-4FFF-AD81-F9E70253FA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764"/>
    </mc:Choice>
    <mc:Fallback xmlns="">
      <p:transition spd="slow" advTm="4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AAD4A7B7-B5C3-48D6-B83E-386434CB0B73}"/>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71683" name="Text Box 3">
            <a:extLst>
              <a:ext uri="{FF2B5EF4-FFF2-40B4-BE49-F238E27FC236}">
                <a16:creationId xmlns:a16="http://schemas.microsoft.com/office/drawing/2014/main" id="{28DC27A0-933D-4ED4-9EDC-DA9AC238FA88}"/>
              </a:ext>
            </a:extLst>
          </p:cNvPr>
          <p:cNvSpPr txBox="1">
            <a:spLocks noChangeArrowheads="1"/>
          </p:cNvSpPr>
          <p:nvPr/>
        </p:nvSpPr>
        <p:spPr bwMode="auto">
          <a:xfrm>
            <a:off x="228600" y="457200"/>
            <a:ext cx="86868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dirty="0">
                <a:solidFill>
                  <a:srgbClr val="3333FF"/>
                </a:solidFill>
                <a:latin typeface="Helvetica" panose="020B0604020202020204" pitchFamily="34" charset="0"/>
                <a:cs typeface="Helvetica" panose="020B0604020202020204" pitchFamily="34" charset="0"/>
              </a:rPr>
              <a:t>ROMAN ARMY</a:t>
            </a:r>
            <a:r>
              <a:rPr lang="en-US" altLang="en-US" b="0" u="none" dirty="0">
                <a:solidFill>
                  <a:srgbClr val="3333FF"/>
                </a:solidFill>
                <a:latin typeface="Helvetica" panose="020B0604020202020204" pitchFamily="34" charset="0"/>
                <a:cs typeface="Helvetica" panose="020B0604020202020204" pitchFamily="34" charset="0"/>
              </a:rPr>
              <a:t> • </a:t>
            </a:r>
            <a:r>
              <a:rPr lang="en-US" altLang="en-US" i="1" u="none" dirty="0">
                <a:solidFill>
                  <a:srgbClr val="3333FF"/>
                </a:solidFill>
                <a:latin typeface="Helvetica" panose="020B0604020202020204" pitchFamily="34" charset="0"/>
                <a:cs typeface="Helvetica" panose="020B0604020202020204" pitchFamily="34" charset="0"/>
              </a:rPr>
              <a:t>VIRTUS</a:t>
            </a:r>
          </a:p>
          <a:p>
            <a:pPr algn="l"/>
            <a:endParaRPr lang="en-US" altLang="en-US" sz="1800" u="none" dirty="0">
              <a:solidFill>
                <a:srgbClr val="3333FF"/>
              </a:solidFill>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BRITAIN (Free Celts)</a:t>
            </a:r>
          </a:p>
          <a:p>
            <a:pPr algn="l"/>
            <a:r>
              <a:rPr lang="en-US" altLang="en-US" sz="1800" b="0" u="none" dirty="0">
                <a:latin typeface="Helvetica" panose="020B0604020202020204" pitchFamily="34" charset="0"/>
                <a:cs typeface="Helvetica" panose="020B0604020202020204" pitchFamily="34" charset="0"/>
              </a:rPr>
              <a:t>The soil bears crops, except for the olive and the vine and other natives of warmer climes, and has an abundance of cattle.</a:t>
            </a:r>
          </a:p>
          <a:p>
            <a:pPr algn="l"/>
            <a:r>
              <a:rPr lang="en-US" altLang="en-US" sz="1800" b="0" u="none" dirty="0">
                <a:latin typeface="Helvetica" panose="020B0604020202020204" pitchFamily="34" charset="0"/>
                <a:cs typeface="Helvetica" panose="020B0604020202020204" pitchFamily="34" charset="0"/>
              </a:rPr>
              <a:t>						</a:t>
            </a:r>
            <a:r>
              <a:rPr lang="en-US" altLang="en-US" sz="1400" b="0" u="none" dirty="0">
                <a:latin typeface="Helvetica" panose="020B0604020202020204" pitchFamily="34" charset="0"/>
                <a:cs typeface="Helvetica" panose="020B0604020202020204" pitchFamily="34" charset="0"/>
              </a:rPr>
              <a:t>Tacitus </a:t>
            </a:r>
            <a:r>
              <a:rPr lang="en-US" altLang="en-US" sz="1400" b="0" i="1" u="none" dirty="0">
                <a:latin typeface="Helvetica" panose="020B0604020202020204" pitchFamily="34" charset="0"/>
                <a:cs typeface="Helvetica" panose="020B0604020202020204" pitchFamily="34" charset="0"/>
              </a:rPr>
              <a:t>Agricola</a:t>
            </a:r>
            <a:r>
              <a:rPr lang="en-US" altLang="en-US" sz="1400" b="0" u="none" dirty="0">
                <a:latin typeface="Helvetica" panose="020B0604020202020204" pitchFamily="34" charset="0"/>
                <a:cs typeface="Helvetica" panose="020B0604020202020204" pitchFamily="34" charset="0"/>
              </a:rPr>
              <a:t> 12</a:t>
            </a:r>
            <a:endParaRPr lang="en-US" altLang="en-US" sz="1800" b="0" u="none" dirty="0">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GERMANY (Free Germans)</a:t>
            </a:r>
          </a:p>
          <a:p>
            <a:pPr algn="l"/>
            <a:r>
              <a:rPr lang="en-US" altLang="en-US" sz="1800" b="0" u="none" dirty="0">
                <a:latin typeface="Helvetica" panose="020B0604020202020204" pitchFamily="34" charset="0"/>
                <a:cs typeface="Helvetica" panose="020B0604020202020204" pitchFamily="34" charset="0"/>
              </a:rPr>
              <a:t>It is fertile for sown crops but will not grow fruit trees. It is rich in livestock, but these are mostly undersized.</a:t>
            </a:r>
          </a:p>
          <a:p>
            <a:pPr algn="l"/>
            <a:r>
              <a:rPr lang="en-US" altLang="en-US" sz="1800" b="0" u="none" dirty="0">
                <a:latin typeface="Helvetica" panose="020B0604020202020204" pitchFamily="34" charset="0"/>
                <a:cs typeface="Helvetica" panose="020B0604020202020204" pitchFamily="34" charset="0"/>
              </a:rPr>
              <a:t>						</a:t>
            </a:r>
            <a:r>
              <a:rPr lang="en-US" altLang="en-US" sz="1400" b="0" u="none" dirty="0">
                <a:latin typeface="Helvetica" panose="020B0604020202020204" pitchFamily="34" charset="0"/>
                <a:cs typeface="Helvetica" panose="020B0604020202020204" pitchFamily="34" charset="0"/>
              </a:rPr>
              <a:t>Tacitus </a:t>
            </a:r>
            <a:r>
              <a:rPr lang="en-US" altLang="en-US" sz="1400" b="0" i="1" u="none" dirty="0">
                <a:latin typeface="Helvetica" panose="020B0604020202020204" pitchFamily="34" charset="0"/>
                <a:cs typeface="Helvetica" panose="020B0604020202020204" pitchFamily="34" charset="0"/>
              </a:rPr>
              <a:t>Germania</a:t>
            </a:r>
            <a:r>
              <a:rPr lang="en-US" altLang="en-US" sz="1400" b="0" u="none" dirty="0">
                <a:latin typeface="Helvetica" panose="020B0604020202020204" pitchFamily="34" charset="0"/>
                <a:cs typeface="Helvetica" panose="020B0604020202020204" pitchFamily="34" charset="0"/>
              </a:rPr>
              <a:t> 5</a:t>
            </a:r>
          </a:p>
          <a:p>
            <a:pPr algn="l"/>
            <a:endParaRPr lang="en-US" altLang="en-US" sz="1800" b="0" u="none" dirty="0">
              <a:latin typeface="Helvetica" panose="020B0604020202020204" pitchFamily="34" charset="0"/>
              <a:cs typeface="Helvetica" panose="020B0604020202020204" pitchFamily="34" charset="0"/>
            </a:endParaRPr>
          </a:p>
          <a:p>
            <a:pPr algn="l"/>
            <a:endParaRPr lang="en-US" altLang="en-US" sz="1800" b="0" u="none" dirty="0">
              <a:latin typeface="Helvetica" panose="020B0604020202020204" pitchFamily="34" charset="0"/>
              <a:cs typeface="Helvetica" panose="020B0604020202020204" pitchFamily="34" charset="0"/>
            </a:endParaRPr>
          </a:p>
          <a:p>
            <a:pPr algn="l"/>
            <a:r>
              <a:rPr lang="en-US" altLang="en-US" sz="1800" b="0" i="1" u="none" dirty="0">
                <a:latin typeface="Helvetica" panose="020B0604020202020204" pitchFamily="34" charset="0"/>
                <a:cs typeface="Helvetica" panose="020B0604020202020204" pitchFamily="34" charset="0"/>
              </a:rPr>
              <a:t>longue durée</a:t>
            </a:r>
            <a:r>
              <a:rPr lang="en-US" altLang="en-US" sz="1800" b="0" u="none" dirty="0">
                <a:latin typeface="Helvetica" panose="020B0604020202020204" pitchFamily="34" charset="0"/>
                <a:cs typeface="Helvetica" panose="020B0604020202020204" pitchFamily="34" charset="0"/>
              </a:rPr>
              <a:t>: Mediterranean triad – olive, vine, grain (wheat, barley)</a:t>
            </a:r>
          </a:p>
          <a:p>
            <a:pPr algn="l"/>
            <a:endParaRPr lang="en-US" altLang="en-US" sz="1800" b="0" u="none" dirty="0">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poverty of conquered territories &gt; donative paid at decommission rather than land</a:t>
            </a:r>
            <a:endParaRPr lang="en-US" altLang="en-US" sz="1400" b="0" u="none" dirty="0">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F2C58477-80A8-4314-B14D-CFEEA25AD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66"/>
    </mc:Choice>
    <mc:Fallback xmlns="">
      <p:transition spd="slow" advTm="36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96F28823-800A-461E-90F6-25C38D4F9659}"/>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73731" name="Text Box 3">
            <a:extLst>
              <a:ext uri="{FF2B5EF4-FFF2-40B4-BE49-F238E27FC236}">
                <a16:creationId xmlns:a16="http://schemas.microsoft.com/office/drawing/2014/main" id="{29644C45-23C7-4E55-827B-009213B8E06A}"/>
              </a:ext>
            </a:extLst>
          </p:cNvPr>
          <p:cNvSpPr txBox="1">
            <a:spLocks noChangeArrowheads="1"/>
          </p:cNvSpPr>
          <p:nvPr/>
        </p:nvSpPr>
        <p:spPr bwMode="auto">
          <a:xfrm>
            <a:off x="228600" y="457200"/>
            <a:ext cx="86868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dirty="0">
                <a:solidFill>
                  <a:srgbClr val="3333FF"/>
                </a:solidFill>
                <a:latin typeface="Helvetica" panose="020B0604020202020204" pitchFamily="34" charset="0"/>
                <a:cs typeface="Helvetica" panose="020B0604020202020204" pitchFamily="34" charset="0"/>
              </a:rPr>
              <a:t>ROMAN ARMY</a:t>
            </a:r>
            <a:r>
              <a:rPr lang="en-US" altLang="en-US" b="0" u="none" dirty="0">
                <a:solidFill>
                  <a:srgbClr val="3333FF"/>
                </a:solidFill>
                <a:latin typeface="Helvetica" panose="020B0604020202020204" pitchFamily="34" charset="0"/>
                <a:cs typeface="Helvetica" panose="020B0604020202020204" pitchFamily="34" charset="0"/>
              </a:rPr>
              <a:t> • </a:t>
            </a:r>
            <a:r>
              <a:rPr lang="en-US" altLang="en-US" i="1" u="none" dirty="0">
                <a:solidFill>
                  <a:srgbClr val="3333FF"/>
                </a:solidFill>
                <a:latin typeface="Helvetica" panose="020B0604020202020204" pitchFamily="34" charset="0"/>
                <a:cs typeface="Helvetica" panose="020B0604020202020204" pitchFamily="34" charset="0"/>
              </a:rPr>
              <a:t>VIRTUS</a:t>
            </a:r>
          </a:p>
          <a:p>
            <a:pPr algn="l"/>
            <a:endParaRPr lang="en-US" altLang="en-US" sz="1800" u="none" dirty="0">
              <a:solidFill>
                <a:srgbClr val="3333FF"/>
              </a:solidFill>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BRITAIN (Free Celts)</a:t>
            </a:r>
          </a:p>
          <a:p>
            <a:pPr algn="l"/>
            <a:r>
              <a:rPr lang="en-US" altLang="en-US" sz="1800" b="0" u="none" dirty="0">
                <a:latin typeface="Helvetica" panose="020B0604020202020204" pitchFamily="34" charset="0"/>
                <a:cs typeface="Helvetica" panose="020B0604020202020204" pitchFamily="34" charset="0"/>
              </a:rPr>
              <a:t>The soil bears crops, except for the olive and the vine and other natives of warmer climes, and has an abundance of cattle.</a:t>
            </a:r>
          </a:p>
          <a:p>
            <a:pPr algn="l"/>
            <a:r>
              <a:rPr lang="en-US" altLang="en-US" sz="1800" b="0" u="none" dirty="0">
                <a:latin typeface="Helvetica" panose="020B0604020202020204" pitchFamily="34" charset="0"/>
                <a:cs typeface="Helvetica" panose="020B0604020202020204" pitchFamily="34" charset="0"/>
              </a:rPr>
              <a:t>						</a:t>
            </a:r>
            <a:r>
              <a:rPr lang="en-US" altLang="en-US" sz="1400" b="0" u="none" dirty="0">
                <a:latin typeface="Helvetica" panose="020B0604020202020204" pitchFamily="34" charset="0"/>
                <a:cs typeface="Helvetica" panose="020B0604020202020204" pitchFamily="34" charset="0"/>
              </a:rPr>
              <a:t>Tacitus </a:t>
            </a:r>
            <a:r>
              <a:rPr lang="en-US" altLang="en-US" sz="1400" b="0" i="1" u="none" dirty="0">
                <a:latin typeface="Helvetica" panose="020B0604020202020204" pitchFamily="34" charset="0"/>
                <a:cs typeface="Helvetica" panose="020B0604020202020204" pitchFamily="34" charset="0"/>
              </a:rPr>
              <a:t>Agricola</a:t>
            </a:r>
            <a:r>
              <a:rPr lang="en-US" altLang="en-US" sz="1400" b="0" u="none" dirty="0">
                <a:latin typeface="Helvetica" panose="020B0604020202020204" pitchFamily="34" charset="0"/>
                <a:cs typeface="Helvetica" panose="020B0604020202020204" pitchFamily="34" charset="0"/>
              </a:rPr>
              <a:t> 12</a:t>
            </a:r>
            <a:endParaRPr lang="en-US" altLang="en-US" sz="1800" b="0" u="none" dirty="0">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GERMANY (Free Germans)</a:t>
            </a:r>
          </a:p>
          <a:p>
            <a:pPr algn="l"/>
            <a:r>
              <a:rPr lang="en-US" altLang="en-US" sz="1800" b="0" u="none" dirty="0">
                <a:latin typeface="Helvetica" panose="020B0604020202020204" pitchFamily="34" charset="0"/>
                <a:cs typeface="Helvetica" panose="020B0604020202020204" pitchFamily="34" charset="0"/>
              </a:rPr>
              <a:t>It is fertile for sown crops but will not grow fruit trees. It is rich in livestock, but these are mostly undersized.</a:t>
            </a:r>
          </a:p>
          <a:p>
            <a:pPr algn="l"/>
            <a:r>
              <a:rPr lang="en-US" altLang="en-US" sz="1800" b="0" u="none" dirty="0">
                <a:latin typeface="Helvetica" panose="020B0604020202020204" pitchFamily="34" charset="0"/>
                <a:cs typeface="Helvetica" panose="020B0604020202020204" pitchFamily="34" charset="0"/>
              </a:rPr>
              <a:t>						</a:t>
            </a:r>
            <a:r>
              <a:rPr lang="en-US" altLang="en-US" sz="1400" b="0" u="none" dirty="0">
                <a:latin typeface="Helvetica" panose="020B0604020202020204" pitchFamily="34" charset="0"/>
                <a:cs typeface="Helvetica" panose="020B0604020202020204" pitchFamily="34" charset="0"/>
              </a:rPr>
              <a:t>Tacitus </a:t>
            </a:r>
            <a:r>
              <a:rPr lang="en-US" altLang="en-US" sz="1400" b="0" i="1" u="none" dirty="0">
                <a:latin typeface="Helvetica" panose="020B0604020202020204" pitchFamily="34" charset="0"/>
                <a:cs typeface="Helvetica" panose="020B0604020202020204" pitchFamily="34" charset="0"/>
              </a:rPr>
              <a:t>Germania</a:t>
            </a:r>
            <a:r>
              <a:rPr lang="en-US" altLang="en-US" sz="1400" b="0" u="none" dirty="0">
                <a:latin typeface="Helvetica" panose="020B0604020202020204" pitchFamily="34" charset="0"/>
                <a:cs typeface="Helvetica" panose="020B0604020202020204" pitchFamily="34" charset="0"/>
              </a:rPr>
              <a:t> 5</a:t>
            </a:r>
          </a:p>
          <a:p>
            <a:pPr algn="l"/>
            <a:endParaRPr lang="en-US" altLang="en-US" sz="1800" b="0" u="none" dirty="0">
              <a:latin typeface="Helvetica" panose="020B0604020202020204" pitchFamily="34" charset="0"/>
              <a:cs typeface="Helvetica" panose="020B0604020202020204" pitchFamily="34" charset="0"/>
            </a:endParaRPr>
          </a:p>
          <a:p>
            <a:pPr algn="l"/>
            <a:r>
              <a:rPr lang="en-US" altLang="en-US" sz="1800" b="0" u="none" dirty="0">
                <a:latin typeface="Helvetica" panose="020B0604020202020204" pitchFamily="34" charset="0"/>
                <a:cs typeface="Helvetica" panose="020B0604020202020204" pitchFamily="34" charset="0"/>
              </a:rPr>
              <a:t>It is no use trying to escape their arrogance by submission or good behavior. They have pillaged the world: when the land has nothing left for men who ravage everything, they scour the sea. If the enemy is rich, they are greedy, if he is </a:t>
            </a:r>
            <a:r>
              <a:rPr lang="en-US" altLang="en-US" sz="1800" u="none" dirty="0">
                <a:solidFill>
                  <a:srgbClr val="3333FF"/>
                </a:solidFill>
                <a:latin typeface="Helvetica" panose="020B0604020202020204" pitchFamily="34" charset="0"/>
                <a:cs typeface="Helvetica" panose="020B0604020202020204" pitchFamily="34" charset="0"/>
              </a:rPr>
              <a:t>poor</a:t>
            </a:r>
            <a:r>
              <a:rPr lang="en-US" altLang="en-US" sz="1800" b="0" u="none" dirty="0">
                <a:latin typeface="Helvetica" panose="020B0604020202020204" pitchFamily="34" charset="0"/>
                <a:cs typeface="Helvetica" panose="020B0604020202020204" pitchFamily="34" charset="0"/>
              </a:rPr>
              <a:t>, they crave </a:t>
            </a:r>
            <a:r>
              <a:rPr lang="en-US" altLang="en-US" sz="1800" u="none" dirty="0">
                <a:solidFill>
                  <a:srgbClr val="3333FF"/>
                </a:solidFill>
                <a:latin typeface="Helvetica" panose="020B0604020202020204" pitchFamily="34" charset="0"/>
                <a:cs typeface="Helvetica" panose="020B0604020202020204" pitchFamily="34" charset="0"/>
              </a:rPr>
              <a:t>glory</a:t>
            </a:r>
            <a:r>
              <a:rPr lang="en-US" altLang="en-US" sz="1800" b="0" u="none" dirty="0">
                <a:latin typeface="Helvetica" panose="020B0604020202020204" pitchFamily="34" charset="0"/>
                <a:cs typeface="Helvetica" panose="020B0604020202020204" pitchFamily="34" charset="0"/>
              </a:rPr>
              <a:t>. Neither East nor West can sate their appetite. They are the only people on earth to covet wealth and poverty with equal craving. They plunder, they butcher, they ravish, and call it by the lying name of “empire” (</a:t>
            </a:r>
            <a:r>
              <a:rPr lang="en-US" altLang="en-US" sz="1800" b="0" i="1" u="none" dirty="0">
                <a:latin typeface="Helvetica" panose="020B0604020202020204" pitchFamily="34" charset="0"/>
                <a:cs typeface="Helvetica" panose="020B0604020202020204" pitchFamily="34" charset="0"/>
              </a:rPr>
              <a:t>imperium</a:t>
            </a:r>
            <a:r>
              <a:rPr lang="en-US" altLang="en-US" sz="1800" b="0" u="none" dirty="0">
                <a:latin typeface="Helvetica" panose="020B0604020202020204" pitchFamily="34" charset="0"/>
                <a:cs typeface="Helvetica" panose="020B0604020202020204" pitchFamily="34" charset="0"/>
              </a:rPr>
              <a:t>)—they make a desert and call it “peace.”</a:t>
            </a:r>
          </a:p>
          <a:p>
            <a:pPr algn="l"/>
            <a:r>
              <a:rPr lang="en-US" altLang="en-US" sz="1400" b="0" u="none" dirty="0">
                <a:latin typeface="Helvetica" panose="020B0604020202020204" pitchFamily="34" charset="0"/>
                <a:cs typeface="Helvetica" panose="020B0604020202020204" pitchFamily="34" charset="0"/>
              </a:rPr>
              <a:t>						Tacitus </a:t>
            </a:r>
            <a:r>
              <a:rPr lang="en-US" altLang="en-US" sz="1400" b="0" i="1" u="none" dirty="0">
                <a:latin typeface="Helvetica" panose="020B0604020202020204" pitchFamily="34" charset="0"/>
                <a:cs typeface="Helvetica" panose="020B0604020202020204" pitchFamily="34" charset="0"/>
              </a:rPr>
              <a:t>Agricola</a:t>
            </a:r>
            <a:r>
              <a:rPr lang="en-US" altLang="en-US" sz="1400" b="0" u="none" dirty="0">
                <a:latin typeface="Helvetica" panose="020B0604020202020204" pitchFamily="34" charset="0"/>
                <a:cs typeface="Helvetica" panose="020B0604020202020204" pitchFamily="34" charset="0"/>
              </a:rPr>
              <a:t> 30</a:t>
            </a:r>
          </a:p>
          <a:p>
            <a:pPr algn="l"/>
            <a:endParaRPr lang="en-US" altLang="en-US" sz="1400" b="0" u="none" dirty="0">
              <a:latin typeface="Helvetica" panose="020B0604020202020204" pitchFamily="34" charset="0"/>
              <a:cs typeface="Helvetica" panose="020B0604020202020204" pitchFamily="34" charset="0"/>
            </a:endParaRPr>
          </a:p>
          <a:p>
            <a:pPr algn="l"/>
            <a:endParaRPr lang="en-US" altLang="en-US" sz="1800" b="0" u="none" dirty="0">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FC4A1FE3-AB66-4325-9E10-9156599AFD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752"/>
    </mc:Choice>
    <mc:Fallback xmlns="">
      <p:transition spd="slow" advTm="6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id="{5B3E637C-8220-4884-8DEE-2F6A99BF4066}"/>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83971" name="Text Box 3">
            <a:extLst>
              <a:ext uri="{FF2B5EF4-FFF2-40B4-BE49-F238E27FC236}">
                <a16:creationId xmlns:a16="http://schemas.microsoft.com/office/drawing/2014/main" id="{46E52BAA-6A9F-4D6D-AA40-654B1E0871FC}"/>
              </a:ext>
            </a:extLst>
          </p:cNvPr>
          <p:cNvSpPr txBox="1">
            <a:spLocks noChangeArrowheads="1"/>
          </p:cNvSpPr>
          <p:nvPr/>
        </p:nvSpPr>
        <p:spPr bwMode="auto">
          <a:xfrm>
            <a:off x="228600" y="457200"/>
            <a:ext cx="86868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dirty="0" err="1">
                <a:solidFill>
                  <a:srgbClr val="3333FF"/>
                </a:solidFill>
                <a:latin typeface="Helvetica" panose="020B0604020202020204" pitchFamily="34" charset="0"/>
                <a:cs typeface="Helvetica" panose="020B0604020202020204" pitchFamily="34" charset="0"/>
              </a:rPr>
              <a:t>PRINCIPATE</a:t>
            </a:r>
            <a:endParaRPr lang="en-US" altLang="en-US" u="none" dirty="0">
              <a:solidFill>
                <a:srgbClr val="3333FF"/>
              </a:solidFill>
              <a:latin typeface="Helvetica" panose="020B0604020202020204" pitchFamily="34" charset="0"/>
              <a:cs typeface="Helvetica" panose="020B0604020202020204" pitchFamily="34" charset="0"/>
            </a:endParaRPr>
          </a:p>
          <a:p>
            <a:pPr algn="l"/>
            <a:endParaRPr lang="en-US" altLang="en-US" sz="1600" u="none" dirty="0">
              <a:solidFill>
                <a:srgbClr val="3333FF"/>
              </a:solidFill>
              <a:latin typeface="Helvetica" panose="020B0604020202020204" pitchFamily="34" charset="0"/>
              <a:cs typeface="Helvetica" panose="020B0604020202020204" pitchFamily="34" charset="0"/>
            </a:endParaRPr>
          </a:p>
          <a:p>
            <a:pPr algn="l"/>
            <a:r>
              <a:rPr lang="en-US" altLang="en-US" sz="1600" dirty="0">
                <a:latin typeface="Helvetica" panose="020B0604020202020204" pitchFamily="34" charset="0"/>
                <a:cs typeface="Helvetica" panose="020B0604020202020204" pitchFamily="34" charset="0"/>
              </a:rPr>
              <a:t>Julio-Claudians Emperors</a:t>
            </a:r>
            <a:r>
              <a:rPr lang="en-US" altLang="en-US" sz="1600" b="0" u="none" dirty="0">
                <a:latin typeface="Helvetica" panose="020B0604020202020204" pitchFamily="34" charset="0"/>
                <a:cs typeface="Helvetica" panose="020B0604020202020204" pitchFamily="34" charset="0"/>
              </a:rPr>
              <a:t>	</a:t>
            </a:r>
          </a:p>
          <a:p>
            <a:pPr algn="l"/>
            <a:r>
              <a:rPr lang="en-US" altLang="en-US" sz="1600" b="0" u="none" dirty="0">
                <a:latin typeface="Helvetica" panose="020B0604020202020204" pitchFamily="34" charset="0"/>
                <a:cs typeface="Helvetica" panose="020B0604020202020204" pitchFamily="34" charset="0"/>
              </a:rPr>
              <a:t>Imp. </a:t>
            </a:r>
            <a:r>
              <a:rPr lang="en-US" altLang="en-US" sz="1600" u="none" dirty="0">
                <a:solidFill>
                  <a:srgbClr val="3333FF"/>
                </a:solidFill>
                <a:latin typeface="Helvetica" panose="020B0604020202020204" pitchFamily="34" charset="0"/>
                <a:cs typeface="Helvetica" panose="020B0604020202020204" pitchFamily="34" charset="0"/>
              </a:rPr>
              <a:t>CAESAR AUGUSTUS</a:t>
            </a:r>
            <a:endParaRPr lang="en-US" altLang="en-US" sz="1600" b="0" u="none" dirty="0">
              <a:solidFill>
                <a:srgbClr val="3333FF"/>
              </a:solidFill>
              <a:latin typeface="Helvetica" panose="020B0604020202020204" pitchFamily="34" charset="0"/>
              <a:cs typeface="Helvetica" panose="020B0604020202020204" pitchFamily="34" charset="0"/>
            </a:endParaRPr>
          </a:p>
          <a:p>
            <a:pPr algn="l"/>
            <a:r>
              <a:rPr lang="en-US" altLang="en-US" sz="1600" u="none" dirty="0">
                <a:solidFill>
                  <a:srgbClr val="3333FF"/>
                </a:solidFill>
                <a:latin typeface="Helvetica" panose="020B0604020202020204" pitchFamily="34" charset="0"/>
                <a:cs typeface="Helvetica" panose="020B0604020202020204" pitchFamily="34" charset="0"/>
              </a:rPr>
              <a:t>TIBERIUS</a:t>
            </a:r>
            <a:r>
              <a:rPr lang="en-US" altLang="en-US" sz="1600" b="0" u="none" dirty="0">
                <a:latin typeface="Helvetica" panose="020B0604020202020204" pitchFamily="34" charset="0"/>
                <a:cs typeface="Helvetica" panose="020B0604020202020204" pitchFamily="34" charset="0"/>
              </a:rPr>
              <a:t> Caesar Augustus	</a:t>
            </a:r>
          </a:p>
          <a:p>
            <a:pPr algn="l"/>
            <a:r>
              <a:rPr lang="en-US" altLang="en-US" sz="1600" u="none" dirty="0">
                <a:solidFill>
                  <a:srgbClr val="3333FF"/>
                </a:solidFill>
                <a:latin typeface="Helvetica" panose="020B0604020202020204" pitchFamily="34" charset="0"/>
                <a:cs typeface="Helvetica" panose="020B0604020202020204" pitchFamily="34" charset="0"/>
              </a:rPr>
              <a:t>CAIUS</a:t>
            </a:r>
            <a:r>
              <a:rPr lang="en-US" altLang="en-US" sz="1600" u="none" dirty="0">
                <a:latin typeface="Helvetica" panose="020B0604020202020204" pitchFamily="34" charset="0"/>
                <a:cs typeface="Helvetica" panose="020B0604020202020204" pitchFamily="34" charset="0"/>
              </a:rPr>
              <a:t>*</a:t>
            </a:r>
            <a:r>
              <a:rPr lang="en-US" altLang="en-US" sz="1600" b="0" u="none" dirty="0">
                <a:latin typeface="Helvetica" panose="020B0604020202020204" pitchFamily="34" charset="0"/>
                <a:cs typeface="Helvetica" panose="020B0604020202020204" pitchFamily="34" charset="0"/>
              </a:rPr>
              <a:t> Caesar Augustus Germanicus (</a:t>
            </a:r>
            <a:r>
              <a:rPr lang="en-US" altLang="en-US" sz="1600" u="none" dirty="0">
                <a:latin typeface="Helvetica" panose="020B0604020202020204" pitchFamily="34" charset="0"/>
                <a:cs typeface="Helvetica" panose="020B0604020202020204" pitchFamily="34" charset="0"/>
              </a:rPr>
              <a:t>CALIGULA</a:t>
            </a:r>
            <a:r>
              <a:rPr lang="en-US" altLang="en-US" sz="1600" b="0" u="none" dirty="0">
                <a:latin typeface="Helvetica" panose="020B0604020202020204" pitchFamily="34" charset="0"/>
                <a:cs typeface="Helvetica" panose="020B0604020202020204" pitchFamily="34" charset="0"/>
              </a:rPr>
              <a:t>)	</a:t>
            </a:r>
          </a:p>
          <a:p>
            <a:pPr algn="l"/>
            <a:r>
              <a:rPr lang="en-US" altLang="en-US" sz="1600" b="0" u="none" dirty="0" err="1">
                <a:latin typeface="Helvetica" panose="020B0604020202020204" pitchFamily="34" charset="0"/>
                <a:cs typeface="Helvetica" panose="020B0604020202020204" pitchFamily="34" charset="0"/>
              </a:rPr>
              <a:t>Ti</a:t>
            </a:r>
            <a:r>
              <a:rPr lang="en-US" altLang="en-US" sz="1600" b="0" u="none" dirty="0">
                <a:latin typeface="Helvetica" panose="020B0604020202020204" pitchFamily="34" charset="0"/>
                <a:cs typeface="Helvetica" panose="020B0604020202020204" pitchFamily="34" charset="0"/>
              </a:rPr>
              <a:t>. </a:t>
            </a:r>
            <a:r>
              <a:rPr lang="en-US" altLang="en-US" sz="1600" u="none" dirty="0">
                <a:solidFill>
                  <a:srgbClr val="3333FF"/>
                </a:solidFill>
                <a:latin typeface="Helvetica" panose="020B0604020202020204" pitchFamily="34" charset="0"/>
                <a:cs typeface="Helvetica" panose="020B0604020202020204" pitchFamily="34" charset="0"/>
              </a:rPr>
              <a:t>CLAUDIUS</a:t>
            </a:r>
            <a:r>
              <a:rPr lang="en-US" altLang="en-US" sz="1600" b="0" u="none" dirty="0">
                <a:latin typeface="Helvetica" panose="020B0604020202020204" pitchFamily="34" charset="0"/>
                <a:cs typeface="Helvetica" panose="020B0604020202020204" pitchFamily="34" charset="0"/>
              </a:rPr>
              <a:t> Caesar Augustus Germanicus	</a:t>
            </a:r>
          </a:p>
          <a:p>
            <a:pPr algn="l"/>
            <a:r>
              <a:rPr lang="en-US" altLang="en-US" sz="1600" b="0" u="none" dirty="0">
                <a:latin typeface="Helvetica" panose="020B0604020202020204" pitchFamily="34" charset="0"/>
                <a:cs typeface="Helvetica" panose="020B0604020202020204" pitchFamily="34" charset="0"/>
              </a:rPr>
              <a:t>Imp. </a:t>
            </a:r>
            <a:r>
              <a:rPr lang="en-US" altLang="en-US" sz="1600" u="none" dirty="0">
                <a:solidFill>
                  <a:srgbClr val="3333FF"/>
                </a:solidFill>
                <a:latin typeface="Helvetica" panose="020B0604020202020204" pitchFamily="34" charset="0"/>
                <a:cs typeface="Helvetica" panose="020B0604020202020204" pitchFamily="34" charset="0"/>
              </a:rPr>
              <a:t>NERO</a:t>
            </a:r>
            <a:r>
              <a:rPr lang="en-US" altLang="en-US" sz="1600" u="none" dirty="0">
                <a:latin typeface="Helvetica" panose="020B0604020202020204" pitchFamily="34" charset="0"/>
                <a:cs typeface="Helvetica" panose="020B0604020202020204" pitchFamily="34" charset="0"/>
              </a:rPr>
              <a:t>*</a:t>
            </a:r>
            <a:r>
              <a:rPr lang="en-US" altLang="en-US" sz="1600" b="0" u="none" dirty="0">
                <a:latin typeface="Helvetica" panose="020B0604020202020204" pitchFamily="34" charset="0"/>
                <a:cs typeface="Helvetica" panose="020B0604020202020204" pitchFamily="34" charset="0"/>
              </a:rPr>
              <a:t> Claudius Caesar Augustus Germanicus	</a:t>
            </a:r>
          </a:p>
          <a:p>
            <a:pPr algn="l"/>
            <a:r>
              <a:rPr lang="en-US" altLang="en-US" sz="1600" b="0" u="none" dirty="0">
                <a:latin typeface="Helvetica" panose="020B0604020202020204" pitchFamily="34" charset="0"/>
                <a:cs typeface="Helvetica" panose="020B0604020202020204" pitchFamily="34" charset="0"/>
              </a:rPr>
              <a:t>	</a:t>
            </a:r>
          </a:p>
          <a:p>
            <a:pPr algn="l"/>
            <a:r>
              <a:rPr lang="en-US" altLang="en-US" sz="1600" dirty="0">
                <a:latin typeface="Helvetica" panose="020B0604020202020204" pitchFamily="34" charset="0"/>
                <a:cs typeface="Helvetica" panose="020B0604020202020204" pitchFamily="34" charset="0"/>
              </a:rPr>
              <a:t>Flavian Emperors</a:t>
            </a:r>
            <a:r>
              <a:rPr lang="en-US" altLang="en-US" sz="1600" b="0" u="none" dirty="0">
                <a:latin typeface="Helvetica" panose="020B0604020202020204" pitchFamily="34" charset="0"/>
                <a:cs typeface="Helvetica" panose="020B0604020202020204" pitchFamily="34" charset="0"/>
              </a:rPr>
              <a:t>	</a:t>
            </a:r>
          </a:p>
          <a:p>
            <a:pPr algn="l"/>
            <a:r>
              <a:rPr lang="en-US" altLang="en-US" sz="1600" b="0" u="none" dirty="0">
                <a:latin typeface="Helvetica" panose="020B0604020202020204" pitchFamily="34" charset="0"/>
                <a:cs typeface="Helvetica" panose="020B0604020202020204" pitchFamily="34" charset="0"/>
              </a:rPr>
              <a:t>T. Flavius Vespasianus &gt; Imp. Caesar </a:t>
            </a:r>
            <a:r>
              <a:rPr lang="en-US" altLang="en-US" sz="1600" u="none" dirty="0" err="1">
                <a:solidFill>
                  <a:srgbClr val="3333FF"/>
                </a:solidFill>
                <a:latin typeface="Helvetica" panose="020B0604020202020204" pitchFamily="34" charset="0"/>
                <a:cs typeface="Helvetica" panose="020B0604020202020204" pitchFamily="34" charset="0"/>
              </a:rPr>
              <a:t>VESPASIAN</a:t>
            </a:r>
            <a:r>
              <a:rPr lang="en-US" altLang="en-US" sz="1600" b="0" u="none" dirty="0" err="1">
                <a:latin typeface="Helvetica" panose="020B0604020202020204" pitchFamily="34" charset="0"/>
                <a:cs typeface="Helvetica" panose="020B0604020202020204" pitchFamily="34" charset="0"/>
              </a:rPr>
              <a:t>us</a:t>
            </a:r>
            <a:r>
              <a:rPr lang="en-US" altLang="en-US" sz="1600" b="0" u="none" dirty="0">
                <a:latin typeface="Helvetica" panose="020B0604020202020204" pitchFamily="34" charset="0"/>
                <a:cs typeface="Helvetica" panose="020B0604020202020204" pitchFamily="34" charset="0"/>
              </a:rPr>
              <a:t> Augustus</a:t>
            </a:r>
          </a:p>
          <a:p>
            <a:pPr algn="l"/>
            <a:r>
              <a:rPr lang="en-US" altLang="en-US" sz="1600" b="0" u="none" dirty="0">
                <a:latin typeface="Helvetica" panose="020B0604020202020204" pitchFamily="34" charset="0"/>
                <a:cs typeface="Helvetica" panose="020B0604020202020204" pitchFamily="34" charset="0"/>
              </a:rPr>
              <a:t>Imp. </a:t>
            </a:r>
            <a:r>
              <a:rPr lang="en-US" altLang="en-US" sz="1600" u="none" dirty="0">
                <a:solidFill>
                  <a:srgbClr val="3333FF"/>
                </a:solidFill>
                <a:latin typeface="Helvetica" panose="020B0604020202020204" pitchFamily="34" charset="0"/>
                <a:cs typeface="Helvetica" panose="020B0604020202020204" pitchFamily="34" charset="0"/>
              </a:rPr>
              <a:t>TITUS</a:t>
            </a:r>
            <a:r>
              <a:rPr lang="en-US" altLang="en-US" sz="1600" b="0" u="none" dirty="0">
                <a:latin typeface="Helvetica" panose="020B0604020202020204" pitchFamily="34" charset="0"/>
                <a:cs typeface="Helvetica" panose="020B0604020202020204" pitchFamily="34" charset="0"/>
              </a:rPr>
              <a:t> Caesar Vespasianus Augustus	</a:t>
            </a:r>
          </a:p>
          <a:p>
            <a:pPr algn="l"/>
            <a:r>
              <a:rPr lang="en-US" altLang="en-US" sz="1600" b="0" u="none" dirty="0">
                <a:latin typeface="Helvetica" panose="020B0604020202020204" pitchFamily="34" charset="0"/>
                <a:cs typeface="Helvetica" panose="020B0604020202020204" pitchFamily="34" charset="0"/>
              </a:rPr>
              <a:t>Imp. Caesar </a:t>
            </a:r>
            <a:r>
              <a:rPr lang="en-US" altLang="en-US" sz="1600" u="none" dirty="0" err="1">
                <a:solidFill>
                  <a:srgbClr val="3333FF"/>
                </a:solidFill>
                <a:latin typeface="Helvetica" panose="020B0604020202020204" pitchFamily="34" charset="0"/>
                <a:cs typeface="Helvetica" panose="020B0604020202020204" pitchFamily="34" charset="0"/>
              </a:rPr>
              <a:t>DOMITIAN</a:t>
            </a:r>
            <a:r>
              <a:rPr lang="en-US" altLang="en-US" sz="1600" b="0" u="none" dirty="0" err="1">
                <a:latin typeface="Helvetica" panose="020B0604020202020204" pitchFamily="34" charset="0"/>
                <a:cs typeface="Helvetica" panose="020B0604020202020204" pitchFamily="34" charset="0"/>
              </a:rPr>
              <a:t>us</a:t>
            </a:r>
            <a:r>
              <a:rPr lang="en-US" altLang="en-US" sz="1600" u="none" dirty="0">
                <a:latin typeface="Helvetica" panose="020B0604020202020204" pitchFamily="34" charset="0"/>
                <a:cs typeface="Helvetica" panose="020B0604020202020204" pitchFamily="34" charset="0"/>
              </a:rPr>
              <a:t>*</a:t>
            </a:r>
            <a:r>
              <a:rPr lang="en-US" altLang="en-US" sz="1600" b="0" u="none" dirty="0">
                <a:latin typeface="Helvetica" panose="020B0604020202020204" pitchFamily="34" charset="0"/>
                <a:cs typeface="Helvetica" panose="020B0604020202020204" pitchFamily="34" charset="0"/>
              </a:rPr>
              <a:t> Augustus	</a:t>
            </a:r>
          </a:p>
          <a:p>
            <a:pPr algn="l"/>
            <a:r>
              <a:rPr lang="en-US" altLang="en-US" sz="1600" b="0" u="none" dirty="0">
                <a:latin typeface="Helvetica" panose="020B0604020202020204" pitchFamily="34" charset="0"/>
                <a:cs typeface="Helvetica" panose="020B0604020202020204" pitchFamily="34" charset="0"/>
              </a:rPr>
              <a:t>	</a:t>
            </a:r>
            <a:endParaRPr lang="en-US" altLang="en-US" sz="1600" u="none" dirty="0">
              <a:latin typeface="Helvetica" panose="020B0604020202020204" pitchFamily="34" charset="0"/>
              <a:cs typeface="Helvetica" panose="020B0604020202020204" pitchFamily="34" charset="0"/>
            </a:endParaRPr>
          </a:p>
          <a:p>
            <a:pPr algn="l"/>
            <a:r>
              <a:rPr lang="en-US" altLang="en-US" sz="1600" dirty="0">
                <a:latin typeface="Helvetica" panose="020B0604020202020204" pitchFamily="34" charset="0"/>
                <a:cs typeface="Helvetica" panose="020B0604020202020204" pitchFamily="34" charset="0"/>
              </a:rPr>
              <a:t>Adoptive (“Good”) Emperors</a:t>
            </a:r>
            <a:r>
              <a:rPr lang="en-US" altLang="en-US" sz="1600" b="0" u="none" dirty="0">
                <a:latin typeface="Helvetica" panose="020B0604020202020204" pitchFamily="34" charset="0"/>
                <a:cs typeface="Helvetica" panose="020B0604020202020204" pitchFamily="34" charset="0"/>
              </a:rPr>
              <a:t>	</a:t>
            </a:r>
          </a:p>
          <a:p>
            <a:pPr algn="l"/>
            <a:r>
              <a:rPr lang="en-US" altLang="en-US" sz="1600" b="0" u="none" dirty="0">
                <a:latin typeface="Helvetica" panose="020B0604020202020204" pitchFamily="34" charset="0"/>
                <a:cs typeface="Helvetica" panose="020B0604020202020204" pitchFamily="34" charset="0"/>
              </a:rPr>
              <a:t>Imp. Caesar </a:t>
            </a:r>
            <a:r>
              <a:rPr lang="en-US" altLang="en-US" sz="1600" u="none" dirty="0">
                <a:latin typeface="Helvetica" panose="020B0604020202020204" pitchFamily="34" charset="0"/>
                <a:cs typeface="Helvetica" panose="020B0604020202020204" pitchFamily="34" charset="0"/>
              </a:rPr>
              <a:t>NERVA</a:t>
            </a:r>
            <a:r>
              <a:rPr lang="en-US" altLang="en-US" sz="1600" b="0" u="none" dirty="0">
                <a:latin typeface="Helvetica" panose="020B0604020202020204" pitchFamily="34" charset="0"/>
                <a:cs typeface="Helvetica" panose="020B0604020202020204" pitchFamily="34" charset="0"/>
              </a:rPr>
              <a:t> Augustus</a:t>
            </a:r>
          </a:p>
          <a:p>
            <a:pPr algn="l"/>
            <a:r>
              <a:rPr lang="en-US" altLang="en-US" sz="1600" b="0" u="none" dirty="0">
                <a:latin typeface="Helvetica" panose="020B0604020202020204" pitchFamily="34" charset="0"/>
                <a:cs typeface="Helvetica" panose="020B0604020202020204" pitchFamily="34" charset="0"/>
              </a:rPr>
              <a:t>M. </a:t>
            </a:r>
            <a:r>
              <a:rPr lang="en-US" altLang="en-US" sz="1600" b="0" u="none" dirty="0" err="1">
                <a:latin typeface="Helvetica" panose="020B0604020202020204" pitchFamily="34" charset="0"/>
                <a:cs typeface="Helvetica" panose="020B0604020202020204" pitchFamily="34" charset="0"/>
              </a:rPr>
              <a:t>Ulpius</a:t>
            </a:r>
            <a:r>
              <a:rPr lang="en-US" altLang="en-US" sz="1600" b="0" u="none" dirty="0">
                <a:latin typeface="Helvetica" panose="020B0604020202020204" pitchFamily="34" charset="0"/>
                <a:cs typeface="Helvetica" panose="020B0604020202020204" pitchFamily="34" charset="0"/>
              </a:rPr>
              <a:t> Nerva </a:t>
            </a:r>
            <a:r>
              <a:rPr lang="en-US" altLang="en-US" sz="1600" b="0" u="none" dirty="0" err="1">
                <a:latin typeface="Helvetica" panose="020B0604020202020204" pitchFamily="34" charset="0"/>
                <a:cs typeface="Helvetica" panose="020B0604020202020204" pitchFamily="34" charset="0"/>
              </a:rPr>
              <a:t>Traianus</a:t>
            </a:r>
            <a:r>
              <a:rPr lang="en-US" altLang="en-US" sz="1600" b="0" u="none" dirty="0">
                <a:latin typeface="Helvetica" panose="020B0604020202020204" pitchFamily="34" charset="0"/>
                <a:cs typeface="Helvetica" panose="020B0604020202020204" pitchFamily="34" charset="0"/>
              </a:rPr>
              <a:t> &gt; Imp. Caesar Nerva </a:t>
            </a:r>
            <a:r>
              <a:rPr lang="en-US" altLang="en-US" sz="1600" u="none" dirty="0" err="1">
                <a:solidFill>
                  <a:srgbClr val="3333FF"/>
                </a:solidFill>
                <a:latin typeface="Helvetica" panose="020B0604020202020204" pitchFamily="34" charset="0"/>
                <a:cs typeface="Helvetica" panose="020B0604020202020204" pitchFamily="34" charset="0"/>
              </a:rPr>
              <a:t>TRAJAN</a:t>
            </a:r>
            <a:r>
              <a:rPr lang="en-US" altLang="en-US" sz="1600" b="0" u="none" dirty="0" err="1">
                <a:latin typeface="Helvetica" panose="020B0604020202020204" pitchFamily="34" charset="0"/>
                <a:cs typeface="Helvetica" panose="020B0604020202020204" pitchFamily="34" charset="0"/>
              </a:rPr>
              <a:t>us</a:t>
            </a:r>
            <a:r>
              <a:rPr lang="en-US" altLang="en-US" sz="1600" b="0" u="none" dirty="0">
                <a:latin typeface="Helvetica" panose="020B0604020202020204" pitchFamily="34" charset="0"/>
                <a:cs typeface="Helvetica" panose="020B0604020202020204" pitchFamily="34" charset="0"/>
              </a:rPr>
              <a:t> Augustus	</a:t>
            </a:r>
          </a:p>
          <a:p>
            <a:pPr algn="l"/>
            <a:r>
              <a:rPr lang="en-US" altLang="en-US" sz="1600" b="0" u="none" dirty="0">
                <a:latin typeface="Helvetica" panose="020B0604020202020204" pitchFamily="34" charset="0"/>
                <a:cs typeface="Helvetica" panose="020B0604020202020204" pitchFamily="34" charset="0"/>
              </a:rPr>
              <a:t>Imp. Caesar </a:t>
            </a:r>
            <a:r>
              <a:rPr lang="en-US" altLang="en-US" sz="1600" b="0" u="none" dirty="0" err="1">
                <a:latin typeface="Helvetica" panose="020B0604020202020204" pitchFamily="34" charset="0"/>
                <a:cs typeface="Helvetica" panose="020B0604020202020204" pitchFamily="34" charset="0"/>
              </a:rPr>
              <a:t>Trajanus</a:t>
            </a:r>
            <a:r>
              <a:rPr lang="en-US" altLang="en-US" sz="1600" b="0" u="none" dirty="0">
                <a:latin typeface="Helvetica" panose="020B0604020202020204" pitchFamily="34" charset="0"/>
                <a:cs typeface="Helvetica" panose="020B0604020202020204" pitchFamily="34" charset="0"/>
              </a:rPr>
              <a:t> </a:t>
            </a:r>
            <a:r>
              <a:rPr lang="en-US" altLang="en-US" sz="1600" u="none" dirty="0" err="1">
                <a:solidFill>
                  <a:srgbClr val="3333FF"/>
                </a:solidFill>
                <a:latin typeface="Helvetica" panose="020B0604020202020204" pitchFamily="34" charset="0"/>
                <a:cs typeface="Helvetica" panose="020B0604020202020204" pitchFamily="34" charset="0"/>
              </a:rPr>
              <a:t>HADRIAN</a:t>
            </a:r>
            <a:r>
              <a:rPr lang="en-US" altLang="en-US" sz="1600" b="0" u="none" dirty="0" err="1">
                <a:latin typeface="Helvetica" panose="020B0604020202020204" pitchFamily="34" charset="0"/>
                <a:cs typeface="Helvetica" panose="020B0604020202020204" pitchFamily="34" charset="0"/>
              </a:rPr>
              <a:t>us</a:t>
            </a:r>
            <a:r>
              <a:rPr lang="en-US" altLang="en-US" sz="1600" b="0" u="none" dirty="0">
                <a:latin typeface="Helvetica" panose="020B0604020202020204" pitchFamily="34" charset="0"/>
                <a:cs typeface="Helvetica" panose="020B0604020202020204" pitchFamily="34" charset="0"/>
              </a:rPr>
              <a:t> Augustus	</a:t>
            </a:r>
          </a:p>
          <a:p>
            <a:pPr algn="l"/>
            <a:r>
              <a:rPr lang="en-US" altLang="en-US" sz="1600" b="0" u="none" dirty="0">
                <a:latin typeface="Helvetica" panose="020B0604020202020204" pitchFamily="34" charset="0"/>
                <a:cs typeface="Helvetica" panose="020B0604020202020204" pitchFamily="34" charset="0"/>
              </a:rPr>
              <a:t>Imp. Caesar T. Aelius </a:t>
            </a:r>
            <a:r>
              <a:rPr lang="en-US" altLang="en-US" sz="1600" b="0" u="none" dirty="0" err="1">
                <a:latin typeface="Helvetica" panose="020B0604020202020204" pitchFamily="34" charset="0"/>
                <a:cs typeface="Helvetica" panose="020B0604020202020204" pitchFamily="34" charset="0"/>
              </a:rPr>
              <a:t>Hadrianus</a:t>
            </a:r>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ANTONINUS</a:t>
            </a:r>
            <a:r>
              <a:rPr lang="en-US" altLang="en-US" sz="1600" b="0" u="none" dirty="0">
                <a:latin typeface="Helvetica" panose="020B0604020202020204" pitchFamily="34" charset="0"/>
                <a:cs typeface="Helvetica" panose="020B0604020202020204" pitchFamily="34" charset="0"/>
              </a:rPr>
              <a:t> Augustus </a:t>
            </a:r>
            <a:r>
              <a:rPr lang="en-US" altLang="en-US" sz="1600" u="none" dirty="0">
                <a:latin typeface="Helvetica" panose="020B0604020202020204" pitchFamily="34" charset="0"/>
                <a:cs typeface="Helvetica" panose="020B0604020202020204" pitchFamily="34" charset="0"/>
              </a:rPr>
              <a:t>PIUS</a:t>
            </a:r>
            <a:r>
              <a:rPr lang="en-US" altLang="en-US" sz="1600" b="0" u="none" dirty="0">
                <a:latin typeface="Helvetica" panose="020B0604020202020204" pitchFamily="34" charset="0"/>
                <a:cs typeface="Helvetica" panose="020B0604020202020204" pitchFamily="34" charset="0"/>
              </a:rPr>
              <a:t>	</a:t>
            </a:r>
          </a:p>
          <a:p>
            <a:pPr algn="l"/>
            <a:r>
              <a:rPr lang="en-US" altLang="en-US" sz="1600" b="0" u="none" dirty="0">
                <a:latin typeface="Helvetica" panose="020B0604020202020204" pitchFamily="34" charset="0"/>
                <a:cs typeface="Helvetica" panose="020B0604020202020204" pitchFamily="34" charset="0"/>
              </a:rPr>
              <a:t>Imp. Caesar </a:t>
            </a:r>
            <a:r>
              <a:rPr lang="en-US" altLang="en-US" sz="1600" u="none" dirty="0">
                <a:latin typeface="Helvetica" panose="020B0604020202020204" pitchFamily="34" charset="0"/>
                <a:cs typeface="Helvetica" panose="020B0604020202020204" pitchFamily="34" charset="0"/>
              </a:rPr>
              <a:t>LUCIUS</a:t>
            </a:r>
            <a:r>
              <a:rPr lang="en-US" altLang="en-US" sz="1600" b="0" u="none" dirty="0">
                <a:latin typeface="Helvetica" panose="020B0604020202020204" pitchFamily="34" charset="0"/>
                <a:cs typeface="Helvetica" panose="020B0604020202020204" pitchFamily="34" charset="0"/>
              </a:rPr>
              <a:t> </a:t>
            </a:r>
            <a:r>
              <a:rPr lang="en-US" altLang="en-US" sz="1600" b="0" u="none" dirty="0" err="1">
                <a:latin typeface="Helvetica" panose="020B0604020202020204" pitchFamily="34" charset="0"/>
                <a:cs typeface="Helvetica" panose="020B0604020202020204" pitchFamily="34" charset="0"/>
              </a:rPr>
              <a:t>Aurleius</a:t>
            </a:r>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VERUS</a:t>
            </a:r>
            <a:r>
              <a:rPr lang="en-US" altLang="en-US" sz="1600" b="0" u="none" dirty="0">
                <a:latin typeface="Helvetica" panose="020B0604020202020204" pitchFamily="34" charset="0"/>
                <a:cs typeface="Helvetica" panose="020B0604020202020204" pitchFamily="34" charset="0"/>
              </a:rPr>
              <a:t> Augustus	</a:t>
            </a:r>
          </a:p>
          <a:p>
            <a:pPr algn="l"/>
            <a:r>
              <a:rPr lang="en-US" altLang="en-US" sz="1600" b="0" u="none" dirty="0">
                <a:latin typeface="Helvetica" panose="020B0604020202020204" pitchFamily="34" charset="0"/>
                <a:cs typeface="Helvetica" panose="020B0604020202020204" pitchFamily="34" charset="0"/>
              </a:rPr>
              <a:t>Imp. Caesar </a:t>
            </a:r>
            <a:r>
              <a:rPr lang="en-US" altLang="en-US" sz="1600" u="none" dirty="0">
                <a:latin typeface="Helvetica" panose="020B0604020202020204" pitchFamily="34" charset="0"/>
                <a:cs typeface="Helvetica" panose="020B0604020202020204" pitchFamily="34" charset="0"/>
              </a:rPr>
              <a:t>MARCUS AURELIUS</a:t>
            </a:r>
            <a:r>
              <a:rPr lang="en-US" altLang="en-US" sz="1600" b="0" u="none" dirty="0">
                <a:latin typeface="Helvetica" panose="020B0604020202020204" pitchFamily="34" charset="0"/>
                <a:cs typeface="Helvetica" panose="020B0604020202020204" pitchFamily="34" charset="0"/>
              </a:rPr>
              <a:t> </a:t>
            </a:r>
            <a:r>
              <a:rPr lang="en-US" altLang="en-US" sz="1600" b="0" u="none" dirty="0" err="1">
                <a:latin typeface="Helvetica" panose="020B0604020202020204" pitchFamily="34" charset="0"/>
                <a:cs typeface="Helvetica" panose="020B0604020202020204" pitchFamily="34" charset="0"/>
              </a:rPr>
              <a:t>Antoninus</a:t>
            </a:r>
            <a:r>
              <a:rPr lang="en-US" altLang="en-US" sz="1600" b="0" u="none" dirty="0">
                <a:latin typeface="Helvetica" panose="020B0604020202020204" pitchFamily="34" charset="0"/>
                <a:cs typeface="Helvetica" panose="020B0604020202020204" pitchFamily="34" charset="0"/>
              </a:rPr>
              <a:t> Augustus	</a:t>
            </a:r>
          </a:p>
          <a:p>
            <a:pPr algn="l"/>
            <a:r>
              <a:rPr lang="en-US" altLang="en-US" sz="1600" b="0" u="none" dirty="0">
                <a:latin typeface="Helvetica" panose="020B0604020202020204" pitchFamily="34" charset="0"/>
                <a:cs typeface="Helvetica" panose="020B0604020202020204" pitchFamily="34" charset="0"/>
              </a:rPr>
              <a:t>Imp. Caesar M. Aurelius </a:t>
            </a:r>
            <a:r>
              <a:rPr lang="en-US" altLang="en-US" sz="1600" u="none" dirty="0">
                <a:latin typeface="Helvetica" panose="020B0604020202020204" pitchFamily="34" charset="0"/>
                <a:cs typeface="Helvetica" panose="020B0604020202020204" pitchFamily="34" charset="0"/>
              </a:rPr>
              <a:t>COMMODUS</a:t>
            </a:r>
            <a:r>
              <a:rPr lang="en-US" altLang="en-US" sz="1600" b="0" u="none" dirty="0">
                <a:latin typeface="Helvetica" panose="020B0604020202020204" pitchFamily="34" charset="0"/>
                <a:cs typeface="Helvetica" panose="020B0604020202020204" pitchFamily="34" charset="0"/>
              </a:rPr>
              <a:t> </a:t>
            </a:r>
            <a:r>
              <a:rPr lang="en-US" altLang="en-US" sz="1600" b="0" u="none" dirty="0" err="1">
                <a:latin typeface="Helvetica" panose="020B0604020202020204" pitchFamily="34" charset="0"/>
                <a:cs typeface="Helvetica" panose="020B0604020202020204" pitchFamily="34" charset="0"/>
              </a:rPr>
              <a:t>Antoninus</a:t>
            </a:r>
            <a:r>
              <a:rPr lang="en-US" altLang="en-US" sz="1600" b="0" u="none" dirty="0">
                <a:latin typeface="Helvetica" panose="020B0604020202020204" pitchFamily="34" charset="0"/>
                <a:cs typeface="Helvetica" panose="020B0604020202020204" pitchFamily="34" charset="0"/>
              </a:rPr>
              <a:t> Augustus</a:t>
            </a:r>
          </a:p>
          <a:p>
            <a:pPr algn="l"/>
            <a:endParaRPr lang="en-US" altLang="en-US" sz="1600" b="0" u="none" dirty="0">
              <a:latin typeface="Helvetica" panose="020B0604020202020204" pitchFamily="34" charset="0"/>
              <a:cs typeface="Helvetica" panose="020B0604020202020204" pitchFamily="34" charset="0"/>
            </a:endParaRPr>
          </a:p>
          <a:p>
            <a:pPr algn="l"/>
            <a:r>
              <a:rPr lang="en-US" altLang="en-US" sz="1600" b="0" u="none" dirty="0">
                <a:latin typeface="Helvetica" panose="020B0604020202020204" pitchFamily="34" charset="0"/>
                <a:cs typeface="Helvetica" panose="020B0604020202020204" pitchFamily="34" charset="0"/>
              </a:rPr>
              <a:t>* bad emperors	</a:t>
            </a:r>
          </a:p>
        </p:txBody>
      </p:sp>
      <p:pic>
        <p:nvPicPr>
          <p:cNvPr id="2" name="Audio 1">
            <a:hlinkClick r:id="" action="ppaction://media"/>
            <a:extLst>
              <a:ext uri="{FF2B5EF4-FFF2-40B4-BE49-F238E27FC236}">
                <a16:creationId xmlns:a16="http://schemas.microsoft.com/office/drawing/2014/main" id="{58E5F0B4-92CA-4B30-B0E9-2D668A8C3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754"/>
    </mc:Choice>
    <mc:Fallback xmlns="">
      <p:transition spd="slow" advTm="18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a:extLst>
              <a:ext uri="{FF2B5EF4-FFF2-40B4-BE49-F238E27FC236}">
                <a16:creationId xmlns:a16="http://schemas.microsoft.com/office/drawing/2014/main" id="{CDA5E045-5D24-428D-A25D-2AF2033C2057}"/>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86019" name="Text Box 3">
            <a:extLst>
              <a:ext uri="{FF2B5EF4-FFF2-40B4-BE49-F238E27FC236}">
                <a16:creationId xmlns:a16="http://schemas.microsoft.com/office/drawing/2014/main" id="{3F0374F8-0B0C-4702-95CD-B52E20B51FDF}"/>
              </a:ext>
            </a:extLst>
          </p:cNvPr>
          <p:cNvSpPr txBox="1">
            <a:spLocks noChangeArrowheads="1"/>
          </p:cNvSpPr>
          <p:nvPr/>
        </p:nvSpPr>
        <p:spPr bwMode="auto">
          <a:xfrm>
            <a:off x="228600" y="45720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PRINCIPATE</a:t>
            </a:r>
          </a:p>
          <a:p>
            <a:pPr algn="l"/>
            <a:endParaRPr lang="en-US" altLang="en-US" sz="1600" u="none">
              <a:solidFill>
                <a:srgbClr val="3333FF"/>
              </a:solidFill>
              <a:latin typeface="Helvetica" panose="020B0604020202020204" pitchFamily="34" charset="0"/>
              <a:cs typeface="Helvetica" panose="020B0604020202020204" pitchFamily="34" charset="0"/>
            </a:endParaRPr>
          </a:p>
          <a:p>
            <a:pPr algn="l"/>
            <a:r>
              <a:rPr lang="en-US" altLang="en-US" sz="1600">
                <a:latin typeface="Helvetica" panose="020B0604020202020204" pitchFamily="34" charset="0"/>
                <a:cs typeface="Helvetica" panose="020B0604020202020204" pitchFamily="34" charset="0"/>
              </a:rPr>
              <a:t>Severan Emperors</a:t>
            </a:r>
            <a:r>
              <a:rPr lang="en-US" altLang="en-US" sz="1600" b="0" u="none">
                <a:latin typeface="Helvetica" panose="020B0604020202020204" pitchFamily="34" charset="0"/>
                <a:cs typeface="Helvetica" panose="020B0604020202020204" pitchFamily="34" charset="0"/>
              </a:rPr>
              <a:t>	</a:t>
            </a:r>
          </a:p>
          <a:p>
            <a:pPr algn="l"/>
            <a:r>
              <a:rPr lang="en-US" altLang="en-US" sz="1600" b="0" u="none">
                <a:latin typeface="Helvetica" panose="020B0604020202020204" pitchFamily="34" charset="0"/>
                <a:cs typeface="Helvetica" panose="020B0604020202020204" pitchFamily="34" charset="0"/>
              </a:rPr>
              <a:t>Imp. Caesar L. </a:t>
            </a:r>
            <a:r>
              <a:rPr lang="en-US" altLang="en-US" sz="1600" u="none">
                <a:solidFill>
                  <a:srgbClr val="3333FF"/>
                </a:solidFill>
                <a:latin typeface="Helvetica" panose="020B0604020202020204" pitchFamily="34" charset="0"/>
                <a:cs typeface="Helvetica" panose="020B0604020202020204" pitchFamily="34" charset="0"/>
              </a:rPr>
              <a:t>SEPTIMIUS SEVERUS</a:t>
            </a:r>
            <a:r>
              <a:rPr lang="en-US" altLang="en-US" sz="1600" b="0" u="none">
                <a:latin typeface="Helvetica" panose="020B0604020202020204" pitchFamily="34" charset="0"/>
                <a:cs typeface="Helvetica" panose="020B0604020202020204" pitchFamily="34" charset="0"/>
              </a:rPr>
              <a:t> Pertinax Augustus	</a:t>
            </a:r>
          </a:p>
          <a:p>
            <a:pPr algn="l"/>
            <a:r>
              <a:rPr lang="en-US" altLang="en-US" sz="1600" b="0" u="none">
                <a:latin typeface="Helvetica" panose="020B0604020202020204" pitchFamily="34" charset="0"/>
                <a:cs typeface="Helvetica" panose="020B0604020202020204" pitchFamily="34" charset="0"/>
              </a:rPr>
              <a:t>Imp. Caesar M. Aurelius Antoninus Augustus (</a:t>
            </a:r>
            <a:r>
              <a:rPr lang="en-US" altLang="en-US" sz="1600" u="none">
                <a:solidFill>
                  <a:srgbClr val="3333FF"/>
                </a:solidFill>
                <a:latin typeface="Helvetica" panose="020B0604020202020204" pitchFamily="34" charset="0"/>
                <a:cs typeface="Helvetica" panose="020B0604020202020204" pitchFamily="34" charset="0"/>
              </a:rPr>
              <a:t>CARACALLA</a:t>
            </a:r>
            <a:r>
              <a:rPr lang="en-US" altLang="en-US" sz="1600" b="0" u="none">
                <a:latin typeface="Helvetica" panose="020B0604020202020204" pitchFamily="34" charset="0"/>
                <a:cs typeface="Helvetica" panose="020B0604020202020204" pitchFamily="34" charset="0"/>
              </a:rPr>
              <a:t>)	</a:t>
            </a:r>
          </a:p>
          <a:p>
            <a:pPr algn="l"/>
            <a:r>
              <a:rPr lang="en-US" altLang="en-US" sz="1600" b="0" u="none">
                <a:latin typeface="Helvetica" panose="020B0604020202020204" pitchFamily="34" charset="0"/>
                <a:cs typeface="Helvetica" panose="020B0604020202020204" pitchFamily="34" charset="0"/>
              </a:rPr>
              <a:t>Imp. Caesar P. Septimius </a:t>
            </a:r>
            <a:r>
              <a:rPr lang="en-US" altLang="en-US" sz="1600" u="none">
                <a:latin typeface="Helvetica" panose="020B0604020202020204" pitchFamily="34" charset="0"/>
                <a:cs typeface="Helvetica" panose="020B0604020202020204" pitchFamily="34" charset="0"/>
              </a:rPr>
              <a:t>GETA</a:t>
            </a:r>
            <a:r>
              <a:rPr lang="en-US" altLang="en-US" sz="1600" b="0" u="none">
                <a:latin typeface="Helvetica" panose="020B0604020202020204" pitchFamily="34" charset="0"/>
                <a:cs typeface="Helvetica" panose="020B0604020202020204" pitchFamily="34" charset="0"/>
              </a:rPr>
              <a:t> Augustus	</a:t>
            </a:r>
          </a:p>
          <a:p>
            <a:pPr algn="l"/>
            <a:r>
              <a:rPr lang="en-US" altLang="en-US" sz="1600" b="0" u="none">
                <a:latin typeface="Helvetica" panose="020B0604020202020204" pitchFamily="34" charset="0"/>
                <a:cs typeface="Helvetica" panose="020B0604020202020204" pitchFamily="34" charset="0"/>
              </a:rPr>
              <a:t>Imp. Caesar M. Opellius </a:t>
            </a:r>
            <a:r>
              <a:rPr lang="en-US" altLang="en-US" sz="1600" u="none">
                <a:latin typeface="Helvetica" panose="020B0604020202020204" pitchFamily="34" charset="0"/>
                <a:cs typeface="Helvetica" panose="020B0604020202020204" pitchFamily="34" charset="0"/>
              </a:rPr>
              <a:t>MACRINUS</a:t>
            </a:r>
            <a:r>
              <a:rPr lang="en-US" altLang="en-US" sz="1600" b="0" u="none">
                <a:latin typeface="Helvetica" panose="020B0604020202020204" pitchFamily="34" charset="0"/>
                <a:cs typeface="Helvetica" panose="020B0604020202020204" pitchFamily="34" charset="0"/>
              </a:rPr>
              <a:t> Augustus	</a:t>
            </a:r>
          </a:p>
          <a:p>
            <a:pPr algn="l"/>
            <a:r>
              <a:rPr lang="en-US" altLang="en-US" sz="1600" b="0" u="none">
                <a:latin typeface="Helvetica" panose="020B0604020202020204" pitchFamily="34" charset="0"/>
                <a:cs typeface="Helvetica" panose="020B0604020202020204" pitchFamily="34" charset="0"/>
              </a:rPr>
              <a:t>Imp. Caesar M. Opellius Antoninus </a:t>
            </a:r>
            <a:r>
              <a:rPr lang="en-US" altLang="en-US" sz="1600" u="none">
                <a:latin typeface="Helvetica" panose="020B0604020202020204" pitchFamily="34" charset="0"/>
                <a:cs typeface="Helvetica" panose="020B0604020202020204" pitchFamily="34" charset="0"/>
              </a:rPr>
              <a:t>DIDUMENIANUS</a:t>
            </a:r>
            <a:r>
              <a:rPr lang="en-US" altLang="en-US" sz="1600" b="0" u="none">
                <a:latin typeface="Helvetica" panose="020B0604020202020204" pitchFamily="34" charset="0"/>
                <a:cs typeface="Helvetica" panose="020B0604020202020204" pitchFamily="34" charset="0"/>
              </a:rPr>
              <a:t> Augustus</a:t>
            </a:r>
          </a:p>
          <a:p>
            <a:pPr algn="l"/>
            <a:r>
              <a:rPr lang="en-US" altLang="en-US" sz="1600" b="0" u="none">
                <a:latin typeface="Helvetica" panose="020B0604020202020204" pitchFamily="34" charset="0"/>
                <a:cs typeface="Helvetica" panose="020B0604020202020204" pitchFamily="34" charset="0"/>
              </a:rPr>
              <a:t>Imp. Caesar M. Aurelius Antoninus Augustus (</a:t>
            </a:r>
            <a:r>
              <a:rPr lang="en-US" altLang="en-US" sz="1600" u="none">
                <a:solidFill>
                  <a:srgbClr val="3333FF"/>
                </a:solidFill>
                <a:latin typeface="Helvetica" panose="020B0604020202020204" pitchFamily="34" charset="0"/>
                <a:cs typeface="Helvetica" panose="020B0604020202020204" pitchFamily="34" charset="0"/>
              </a:rPr>
              <a:t>ELAGABALUS</a:t>
            </a:r>
            <a:r>
              <a:rPr lang="en-US" altLang="en-US" sz="1600" b="0" u="none">
                <a:latin typeface="Helvetica" panose="020B0604020202020204" pitchFamily="34" charset="0"/>
                <a:cs typeface="Helvetica" panose="020B0604020202020204" pitchFamily="34" charset="0"/>
              </a:rPr>
              <a:t>)</a:t>
            </a:r>
            <a:r>
              <a:rPr lang="en-US" altLang="en-US" sz="1600" u="none">
                <a:latin typeface="Helvetica" panose="020B0604020202020204" pitchFamily="34" charset="0"/>
                <a:cs typeface="Helvetica" panose="020B0604020202020204" pitchFamily="34" charset="0"/>
              </a:rPr>
              <a:t>*</a:t>
            </a:r>
            <a:r>
              <a:rPr lang="en-US" altLang="en-US" sz="1600" b="0" u="none">
                <a:latin typeface="Helvetica" panose="020B0604020202020204" pitchFamily="34" charset="0"/>
                <a:cs typeface="Helvetica" panose="020B0604020202020204" pitchFamily="34" charset="0"/>
              </a:rPr>
              <a:t>	</a:t>
            </a:r>
          </a:p>
          <a:p>
            <a:pPr algn="l"/>
            <a:r>
              <a:rPr lang="en-US" altLang="en-US" sz="1600" b="0" u="none">
                <a:latin typeface="Helvetica" panose="020B0604020202020204" pitchFamily="34" charset="0"/>
                <a:cs typeface="Helvetica" panose="020B0604020202020204" pitchFamily="34" charset="0"/>
              </a:rPr>
              <a:t>Imp. Caesar M. Aurelius </a:t>
            </a:r>
            <a:r>
              <a:rPr lang="en-US" altLang="en-US" sz="1600" u="none">
                <a:latin typeface="Helvetica" panose="020B0604020202020204" pitchFamily="34" charset="0"/>
                <a:cs typeface="Helvetica" panose="020B0604020202020204" pitchFamily="34" charset="0"/>
              </a:rPr>
              <a:t>SEVERUS ALEXANDER </a:t>
            </a:r>
            <a:r>
              <a:rPr lang="en-US" altLang="en-US" sz="1600" b="0" u="none">
                <a:latin typeface="Helvetica" panose="020B0604020202020204" pitchFamily="34" charset="0"/>
                <a:cs typeface="Helvetica" panose="020B0604020202020204" pitchFamily="34" charset="0"/>
              </a:rPr>
              <a:t>Augustus</a:t>
            </a:r>
          </a:p>
          <a:p>
            <a:pPr algn="l"/>
            <a:endParaRPr lang="en-US" altLang="en-US" sz="1600" b="0" u="none">
              <a:latin typeface="Helvetica" panose="020B0604020202020204" pitchFamily="34" charset="0"/>
              <a:cs typeface="Helvetica" panose="020B0604020202020204" pitchFamily="34" charset="0"/>
            </a:endParaRPr>
          </a:p>
          <a:p>
            <a:pPr algn="l">
              <a:buFontTx/>
              <a:buChar char="•"/>
            </a:pPr>
            <a:r>
              <a:rPr lang="en-US" altLang="en-US" sz="1600" b="0" u="none">
                <a:latin typeface="Helvetica" panose="020B0604020202020204" pitchFamily="34" charset="0"/>
                <a:cs typeface="Helvetica" panose="020B0604020202020204" pitchFamily="34" charset="0"/>
              </a:rPr>
              <a:t>bad emperors</a:t>
            </a:r>
          </a:p>
          <a:p>
            <a:pPr algn="l">
              <a:buFontTx/>
              <a:buChar char="•"/>
            </a:pPr>
            <a:endParaRPr lang="en-US" altLang="en-US" sz="1600" b="0" u="none">
              <a:latin typeface="Helvetica" panose="020B0604020202020204" pitchFamily="34" charset="0"/>
              <a:cs typeface="Helvetica" panose="020B0604020202020204" pitchFamily="34" charset="0"/>
            </a:endParaRPr>
          </a:p>
          <a:p>
            <a:pPr algn="l"/>
            <a:r>
              <a:rPr lang="en-US" altLang="en-US" sz="1600" u="none">
                <a:solidFill>
                  <a:srgbClr val="3333FF"/>
                </a:solidFill>
                <a:latin typeface="Helvetica" panose="020B0604020202020204" pitchFamily="34" charset="0"/>
                <a:cs typeface="Helvetica" panose="020B0604020202020204" pitchFamily="34" charset="0"/>
              </a:rPr>
              <a:t>Septimius</a:t>
            </a:r>
            <a:r>
              <a:rPr lang="en-US" altLang="en-US" sz="1600" b="0" u="none">
                <a:solidFill>
                  <a:srgbClr val="3333FF"/>
                </a:solidFill>
                <a:latin typeface="Helvetica" panose="020B0604020202020204" pitchFamily="34" charset="0"/>
                <a:cs typeface="Helvetica" panose="020B0604020202020204" pitchFamily="34" charset="0"/>
              </a:rPr>
              <a:t> </a:t>
            </a:r>
            <a:r>
              <a:rPr lang="en-US" altLang="en-US" sz="1600" u="none">
                <a:solidFill>
                  <a:srgbClr val="3333FF"/>
                </a:solidFill>
                <a:latin typeface="Helvetica" panose="020B0604020202020204" pitchFamily="34" charset="0"/>
                <a:cs typeface="Helvetica" panose="020B0604020202020204" pitchFamily="34" charset="0"/>
              </a:rPr>
              <a:t>Severus</a:t>
            </a:r>
            <a:r>
              <a:rPr lang="en-US" altLang="en-US" sz="1600" b="0" u="none">
                <a:latin typeface="Helvetica" panose="020B0604020202020204" pitchFamily="34" charset="0"/>
                <a:cs typeface="Helvetica" panose="020B0604020202020204" pitchFamily="34" charset="0"/>
              </a:rPr>
              <a:t>’ advice to his sons (Geta and Caracalla):</a:t>
            </a:r>
          </a:p>
          <a:p>
            <a:pPr algn="l"/>
            <a:r>
              <a:rPr lang="en-US" altLang="en-US" sz="1600" b="0" u="none">
                <a:latin typeface="Helvetica" panose="020B0604020202020204" pitchFamily="34" charset="0"/>
                <a:cs typeface="Helvetica" panose="020B0604020202020204" pitchFamily="34" charset="0"/>
              </a:rPr>
              <a:t>Do not disagree with each other, enrich the soldiers, despise everyone else.</a:t>
            </a:r>
          </a:p>
          <a:p>
            <a:pPr algn="l"/>
            <a:r>
              <a:rPr lang="en-US" altLang="en-US" sz="1600" b="0" u="none">
                <a:latin typeface="Helvetica" panose="020B0604020202020204" pitchFamily="34" charset="0"/>
                <a:cs typeface="Helvetica" panose="020B0604020202020204" pitchFamily="34" charset="0"/>
              </a:rPr>
              <a:t>							Dio LXXVI.15</a:t>
            </a:r>
          </a:p>
          <a:p>
            <a:pPr algn="l"/>
            <a:endParaRPr lang="en-US" altLang="en-US" sz="1600" b="0" u="none">
              <a:latin typeface="Helvetica" panose="020B0604020202020204" pitchFamily="34" charset="0"/>
              <a:cs typeface="Helvetica" panose="020B0604020202020204" pitchFamily="34" charset="0"/>
            </a:endParaRPr>
          </a:p>
          <a:p>
            <a:pPr algn="l"/>
            <a:r>
              <a:rPr lang="en-US" altLang="en-US" sz="1600" u="none">
                <a:solidFill>
                  <a:srgbClr val="3333FF"/>
                </a:solidFill>
                <a:latin typeface="Helvetica" panose="020B0604020202020204" pitchFamily="34" charset="0"/>
                <a:cs typeface="Helvetica" panose="020B0604020202020204" pitchFamily="34" charset="0"/>
              </a:rPr>
              <a:t>Edict of Caracalla</a:t>
            </a:r>
            <a:r>
              <a:rPr lang="en-US" altLang="en-US" sz="1600" b="0" u="none">
                <a:latin typeface="Helvetica" panose="020B0604020202020204" pitchFamily="34" charset="0"/>
                <a:cs typeface="Helvetica" panose="020B0604020202020204" pitchFamily="34" charset="0"/>
              </a:rPr>
              <a:t> (212 CE)– citizenship for all (adult, male, free) in empire</a:t>
            </a:r>
          </a:p>
          <a:p>
            <a:pPr algn="l"/>
            <a:r>
              <a:rPr lang="en-US" altLang="en-US" sz="1600" b="0" u="none">
                <a:latin typeface="Helvetica" panose="020B0604020202020204" pitchFamily="34" charset="0"/>
                <a:cs typeface="Helvetica" panose="020B0604020202020204" pitchFamily="34" charset="0"/>
              </a:rPr>
              <a:t>	in order to collect tax on inheritance, tax on manumission of slaves</a:t>
            </a:r>
          </a:p>
          <a:p>
            <a:pPr algn="l"/>
            <a:r>
              <a:rPr lang="en-US" altLang="en-US" sz="1600" b="0" u="none">
                <a:latin typeface="Helvetica" panose="020B0604020202020204" pitchFamily="34" charset="0"/>
                <a:cs typeface="Helvetica" panose="020B0604020202020204" pitchFamily="34" charset="0"/>
              </a:rPr>
              <a:t>							Dio LXXIX.9</a:t>
            </a:r>
          </a:p>
          <a:p>
            <a:pPr algn="l"/>
            <a:endParaRPr lang="en-US" altLang="en-US" sz="1600" b="0" u="none">
              <a:latin typeface="Helvetica" panose="020B0604020202020204" pitchFamily="34" charset="0"/>
              <a:cs typeface="Helvetica" panose="020B0604020202020204" pitchFamily="34" charset="0"/>
            </a:endParaRPr>
          </a:p>
          <a:p>
            <a:pPr algn="l">
              <a:buFontTx/>
              <a:buChar char="•"/>
            </a:pPr>
            <a:endParaRPr lang="en-US" altLang="en-US" sz="1600" b="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1DA87DEF-E605-407F-A524-358A654960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58"/>
    </mc:Choice>
    <mc:Fallback xmlns="">
      <p:transition spd="slow" advTm="4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351EA032-CED6-4B9B-AFF9-D8955004B578}"/>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88067" name="Text Box 3">
            <a:extLst>
              <a:ext uri="{FF2B5EF4-FFF2-40B4-BE49-F238E27FC236}">
                <a16:creationId xmlns:a16="http://schemas.microsoft.com/office/drawing/2014/main" id="{EA59F679-A97C-41EF-BDE1-F1C44335C8C4}"/>
              </a:ext>
            </a:extLst>
          </p:cNvPr>
          <p:cNvSpPr txBox="1">
            <a:spLocks noChangeArrowheads="1"/>
          </p:cNvSpPr>
          <p:nvPr/>
        </p:nvSpPr>
        <p:spPr bwMode="auto">
          <a:xfrm>
            <a:off x="228600" y="304800"/>
            <a:ext cx="86868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dirty="0">
                <a:solidFill>
                  <a:srgbClr val="3333FF"/>
                </a:solidFill>
                <a:latin typeface="Helvetica" panose="020B0604020202020204" pitchFamily="34" charset="0"/>
                <a:cs typeface="Helvetica" panose="020B0604020202020204" pitchFamily="34" charset="0"/>
              </a:rPr>
              <a:t>THIRD CENTURY CRISIS </a:t>
            </a:r>
            <a:r>
              <a:rPr lang="en-US" altLang="en-US" b="0" u="none" dirty="0">
                <a:latin typeface="Helvetica" panose="020B0604020202020204" pitchFamily="34" charset="0"/>
                <a:cs typeface="Helvetica" panose="020B0604020202020204" pitchFamily="34" charset="0"/>
              </a:rPr>
              <a:t>• 235-284 CE</a:t>
            </a:r>
            <a:endParaRPr lang="en-US" altLang="en-US" sz="2000" b="0" u="none" dirty="0">
              <a:latin typeface="Helvetica" panose="020B0604020202020204" pitchFamily="34" charset="0"/>
              <a:cs typeface="Helvetica" panose="020B0604020202020204" pitchFamily="34" charset="0"/>
            </a:endParaRPr>
          </a:p>
          <a:p>
            <a:pPr algn="l"/>
            <a:r>
              <a:rPr lang="en-US" altLang="en-US" sz="2000" b="0" u="none" dirty="0">
                <a:latin typeface="Helvetica" panose="020B0604020202020204" pitchFamily="34" charset="0"/>
                <a:cs typeface="Helvetica" panose="020B0604020202020204" pitchFamily="34" charset="0"/>
              </a:rPr>
              <a:t>era of soldier emperors</a:t>
            </a:r>
            <a:br>
              <a:rPr lang="en-US" altLang="en-US" sz="1800" u="none" dirty="0">
                <a:solidFill>
                  <a:srgbClr val="3333FF"/>
                </a:solidFill>
                <a:latin typeface="Helvetica" panose="020B0604020202020204" pitchFamily="34" charset="0"/>
                <a:cs typeface="Helvetica" panose="020B0604020202020204" pitchFamily="34" charset="0"/>
              </a:rPr>
            </a:br>
            <a:endParaRPr lang="en-US" altLang="en-US" sz="800" u="none" dirty="0">
              <a:solidFill>
                <a:srgbClr val="3333FF"/>
              </a:solidFill>
              <a:latin typeface="Helvetica" panose="020B0604020202020204" pitchFamily="34" charset="0"/>
              <a:cs typeface="Helvetica" panose="020B0604020202020204" pitchFamily="34" charset="0"/>
            </a:endParaRPr>
          </a:p>
          <a:p>
            <a:pPr algn="l"/>
            <a:r>
              <a:rPr lang="en-US" altLang="en-US" sz="1600" b="0" u="none" dirty="0">
                <a:latin typeface="Helvetica" panose="020B0604020202020204" pitchFamily="34" charset="0"/>
                <a:cs typeface="Helvetica" panose="020B0604020202020204" pitchFamily="34" charset="0"/>
              </a:rPr>
              <a:t>February/March 235 to March/April 238</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Maximinus</a:t>
            </a:r>
            <a:r>
              <a:rPr lang="en-US" altLang="en-US" sz="160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Thrax</a:t>
            </a:r>
            <a:r>
              <a:rPr lang="en-US" altLang="en-US" sz="1600" b="0" u="none" dirty="0">
                <a:latin typeface="Helvetica" panose="020B0604020202020204" pitchFamily="34" charset="0"/>
                <a:cs typeface="Helvetica" panose="020B0604020202020204" pitchFamily="34" charset="0"/>
              </a:rPr>
              <a:t> • murdered by troops</a:t>
            </a:r>
          </a:p>
          <a:p>
            <a:pPr algn="l"/>
            <a:r>
              <a:rPr lang="en-US" altLang="en-US" sz="1600" b="0" u="none" dirty="0">
                <a:latin typeface="Helvetica" panose="020B0604020202020204" pitchFamily="34" charset="0"/>
                <a:cs typeface="Helvetica" panose="020B0604020202020204" pitchFamily="34" charset="0"/>
              </a:rPr>
              <a:t>early January/March 238 to late January/April 238</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a:latin typeface="Helvetica" panose="020B0604020202020204" pitchFamily="34" charset="0"/>
                <a:cs typeface="Helvetica" panose="020B0604020202020204" pitchFamily="34" charset="0"/>
              </a:rPr>
              <a:t>Gordian I</a:t>
            </a:r>
            <a:r>
              <a:rPr lang="en-US" altLang="en-US" sz="1600" b="0" u="none" dirty="0">
                <a:latin typeface="Helvetica" panose="020B0604020202020204" pitchFamily="34" charset="0"/>
                <a:cs typeface="Helvetica" panose="020B0604020202020204" pitchFamily="34" charset="0"/>
              </a:rPr>
              <a:t> • committed suicide</a:t>
            </a:r>
          </a:p>
          <a:p>
            <a:pPr algn="l"/>
            <a:r>
              <a:rPr lang="en-US" altLang="en-US" sz="1600" b="0" u="none" dirty="0">
                <a:latin typeface="Helvetica" panose="020B0604020202020204" pitchFamily="34" charset="0"/>
                <a:cs typeface="Helvetica" panose="020B0604020202020204" pitchFamily="34" charset="0"/>
              </a:rPr>
              <a:t>early January March 238 to late January/April 238</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a:latin typeface="Helvetica" panose="020B0604020202020204" pitchFamily="34" charset="0"/>
                <a:cs typeface="Helvetica" panose="020B0604020202020204" pitchFamily="34" charset="0"/>
              </a:rPr>
              <a:t>Gordian II</a:t>
            </a:r>
            <a:r>
              <a:rPr lang="en-US" altLang="en-US" sz="1600" b="0" u="none" dirty="0">
                <a:latin typeface="Helvetica" panose="020B0604020202020204" pitchFamily="34" charset="0"/>
                <a:cs typeface="Helvetica" panose="020B0604020202020204" pitchFamily="34" charset="0"/>
              </a:rPr>
              <a:t> • killed in battle</a:t>
            </a:r>
          </a:p>
          <a:p>
            <a:pPr algn="l"/>
            <a:r>
              <a:rPr lang="en-US" altLang="en-US" sz="1600" b="0" u="none" dirty="0">
                <a:latin typeface="Helvetica" panose="020B0604020202020204" pitchFamily="34" charset="0"/>
                <a:cs typeface="Helvetica" panose="020B0604020202020204" pitchFamily="34" charset="0"/>
              </a:rPr>
              <a:t>early February 238 to early May 238 </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err="1">
                <a:solidFill>
                  <a:srgbClr val="3333FF"/>
                </a:solidFill>
                <a:latin typeface="Helvetica" panose="020B0604020202020204" pitchFamily="34" charset="0"/>
                <a:cs typeface="Helvetica" panose="020B0604020202020204" pitchFamily="34" charset="0"/>
              </a:rPr>
              <a:t>Pupienus</a:t>
            </a:r>
            <a:r>
              <a:rPr lang="en-US" altLang="en-US" sz="1600" u="none" dirty="0">
                <a:solidFill>
                  <a:srgbClr val="3333FF"/>
                </a:solidFill>
                <a:latin typeface="Helvetica" panose="020B0604020202020204" pitchFamily="34" charset="0"/>
                <a:cs typeface="Helvetica" panose="020B0604020202020204" pitchFamily="34" charset="0"/>
              </a:rPr>
              <a:t> Maximus</a:t>
            </a:r>
            <a:r>
              <a:rPr lang="en-US" altLang="en-US" sz="1600" b="0" u="none" dirty="0">
                <a:solidFill>
                  <a:srgbClr val="3333FF"/>
                </a:solidFill>
                <a:latin typeface="Helvetica" panose="020B0604020202020204" pitchFamily="34" charset="0"/>
                <a:cs typeface="Helvetica" panose="020B0604020202020204" pitchFamily="34" charset="0"/>
              </a:rPr>
              <a:t> </a:t>
            </a:r>
            <a:r>
              <a:rPr lang="en-US" altLang="en-US" sz="1600" b="0" u="none" dirty="0">
                <a:latin typeface="Helvetica" panose="020B0604020202020204" pitchFamily="34" charset="0"/>
                <a:cs typeface="Helvetica" panose="020B0604020202020204" pitchFamily="34" charset="0"/>
              </a:rPr>
              <a:t>• murdered by the Praetorian Guard</a:t>
            </a:r>
          </a:p>
          <a:p>
            <a:pPr algn="l"/>
            <a:r>
              <a:rPr lang="en-US" altLang="en-US" sz="1600" b="0" u="none" dirty="0">
                <a:latin typeface="Helvetica" panose="020B0604020202020204" pitchFamily="34" charset="0"/>
                <a:cs typeface="Helvetica" panose="020B0604020202020204" pitchFamily="34" charset="0"/>
              </a:rPr>
              <a:t>early February 238 to early May 238</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Balbinus</a:t>
            </a:r>
            <a:r>
              <a:rPr lang="en-US" altLang="en-US" sz="1600" b="0" u="none" dirty="0">
                <a:latin typeface="Helvetica" panose="020B0604020202020204" pitchFamily="34" charset="0"/>
                <a:cs typeface="Helvetica" panose="020B0604020202020204" pitchFamily="34" charset="0"/>
              </a:rPr>
              <a:t> • murdered by the Praetorian Guard</a:t>
            </a:r>
          </a:p>
          <a:p>
            <a:pPr algn="l"/>
            <a:r>
              <a:rPr lang="en-US" altLang="en-US" sz="1600" b="0" u="none" dirty="0">
                <a:latin typeface="Helvetica" panose="020B0604020202020204" pitchFamily="34" charset="0"/>
                <a:cs typeface="Helvetica" panose="020B0604020202020204" pitchFamily="34" charset="0"/>
              </a:rPr>
              <a:t>May 238 to February 244 </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a:latin typeface="Helvetica" panose="020B0604020202020204" pitchFamily="34" charset="0"/>
                <a:cs typeface="Helvetica" panose="020B0604020202020204" pitchFamily="34" charset="0"/>
              </a:rPr>
              <a:t>Gordian III</a:t>
            </a:r>
            <a:r>
              <a:rPr lang="en-US" altLang="en-US" sz="1600" b="0" u="none" dirty="0">
                <a:latin typeface="Helvetica" panose="020B0604020202020204" pitchFamily="34" charset="0"/>
                <a:cs typeface="Helvetica" panose="020B0604020202020204" pitchFamily="34" charset="0"/>
              </a:rPr>
              <a:t> • killed by Persians</a:t>
            </a:r>
          </a:p>
          <a:p>
            <a:pPr algn="l"/>
            <a:r>
              <a:rPr lang="en-US" altLang="en-US" sz="1600" b="0" u="none" dirty="0">
                <a:latin typeface="Helvetica" panose="020B0604020202020204" pitchFamily="34" charset="0"/>
                <a:cs typeface="Helvetica" panose="020B0604020202020204" pitchFamily="34" charset="0"/>
              </a:rPr>
              <a:t>240 	</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Sabinianus</a:t>
            </a:r>
            <a:r>
              <a:rPr lang="en-US" altLang="en-US" sz="1600" b="0" u="none" dirty="0">
                <a:latin typeface="Helvetica" panose="020B0604020202020204" pitchFamily="34" charset="0"/>
                <a:cs typeface="Helvetica" panose="020B0604020202020204" pitchFamily="34" charset="0"/>
              </a:rPr>
              <a:t> • killed in battle</a:t>
            </a:r>
          </a:p>
          <a:p>
            <a:pPr algn="l"/>
            <a:r>
              <a:rPr lang="en-US" altLang="en-US" sz="1600" b="0" u="none" dirty="0">
                <a:latin typeface="Helvetica" panose="020B0604020202020204" pitchFamily="34" charset="0"/>
                <a:cs typeface="Helvetica" panose="020B0604020202020204" pitchFamily="34" charset="0"/>
              </a:rPr>
              <a:t>February 244 to September/October 249 </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a:latin typeface="Helvetica" panose="020B0604020202020204" pitchFamily="34" charset="0"/>
                <a:cs typeface="Helvetica" panose="020B0604020202020204" pitchFamily="34" charset="0"/>
              </a:rPr>
              <a:t>Philip the Arab</a:t>
            </a:r>
            <a:r>
              <a:rPr lang="en-US" altLang="en-US" sz="1600" b="0" u="none" dirty="0">
                <a:latin typeface="Helvetica" panose="020B0604020202020204" pitchFamily="34" charset="0"/>
                <a:cs typeface="Helvetica" panose="020B0604020202020204" pitchFamily="34" charset="0"/>
              </a:rPr>
              <a:t> • killed in battle by Decius</a:t>
            </a:r>
          </a:p>
          <a:p>
            <a:pPr algn="l"/>
            <a:r>
              <a:rPr lang="en-US" altLang="en-US" sz="1600" b="0" u="none" dirty="0">
                <a:latin typeface="Helvetica" panose="020B0604020202020204" pitchFamily="34" charset="0"/>
                <a:cs typeface="Helvetica" panose="020B0604020202020204" pitchFamily="34" charset="0"/>
              </a:rPr>
              <a:t>248 </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Pacatianus</a:t>
            </a:r>
            <a:r>
              <a:rPr lang="en-US" altLang="en-US" sz="1600" b="0" u="none" dirty="0">
                <a:latin typeface="Helvetica" panose="020B0604020202020204" pitchFamily="34" charset="0"/>
                <a:cs typeface="Helvetica" panose="020B0604020202020204" pitchFamily="34" charset="0"/>
              </a:rPr>
              <a:t> • murdered by his own soldiers</a:t>
            </a:r>
          </a:p>
          <a:p>
            <a:pPr algn="l"/>
            <a:r>
              <a:rPr lang="en-US" altLang="en-US" sz="1600" b="0" u="none" dirty="0">
                <a:latin typeface="Helvetica" panose="020B0604020202020204" pitchFamily="34" charset="0"/>
                <a:cs typeface="Helvetica" panose="020B0604020202020204" pitchFamily="34" charset="0"/>
              </a:rPr>
              <a:t>248 </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Jotapianus</a:t>
            </a:r>
            <a:r>
              <a:rPr lang="en-US" altLang="en-US" sz="1600" b="0" u="none" dirty="0">
                <a:latin typeface="Helvetica" panose="020B0604020202020204" pitchFamily="34" charset="0"/>
                <a:cs typeface="Helvetica" panose="020B0604020202020204" pitchFamily="34" charset="0"/>
              </a:rPr>
              <a:t> • killed by his own soldiers</a:t>
            </a:r>
          </a:p>
          <a:p>
            <a:pPr algn="l"/>
            <a:r>
              <a:rPr lang="en-US" altLang="en-US" sz="1600" b="0" u="none" dirty="0">
                <a:latin typeface="Helvetica" panose="020B0604020202020204" pitchFamily="34" charset="0"/>
                <a:cs typeface="Helvetica" panose="020B0604020202020204" pitchFamily="34" charset="0"/>
              </a:rPr>
              <a:t>248 	</a:t>
            </a:r>
          </a:p>
          <a:p>
            <a:pPr algn="l"/>
            <a:r>
              <a:rPr lang="en-US" altLang="en-US" sz="1600" b="0" u="none" dirty="0">
                <a:latin typeface="Helvetica" panose="020B0604020202020204" pitchFamily="34" charset="0"/>
                <a:cs typeface="Helvetica" panose="020B0604020202020204" pitchFamily="34" charset="0"/>
              </a:rPr>
              <a:t>	</a:t>
            </a:r>
            <a:r>
              <a:rPr lang="en-US" altLang="en-US" sz="1600" u="none" dirty="0" err="1">
                <a:latin typeface="Helvetica" panose="020B0604020202020204" pitchFamily="34" charset="0"/>
                <a:cs typeface="Helvetica" panose="020B0604020202020204" pitchFamily="34" charset="0"/>
              </a:rPr>
              <a:t>Silbannacus</a:t>
            </a:r>
            <a:r>
              <a:rPr lang="en-US" altLang="en-US" sz="1600" b="0" u="none" dirty="0">
                <a:latin typeface="Helvetica" panose="020B0604020202020204" pitchFamily="34" charset="0"/>
                <a:cs typeface="Helvetica" panose="020B0604020202020204" pitchFamily="34" charset="0"/>
              </a:rPr>
              <a:t> • death unknown</a:t>
            </a:r>
          </a:p>
        </p:txBody>
      </p:sp>
      <p:pic>
        <p:nvPicPr>
          <p:cNvPr id="2" name="Audio 1">
            <a:hlinkClick r:id="" action="ppaction://media"/>
            <a:extLst>
              <a:ext uri="{FF2B5EF4-FFF2-40B4-BE49-F238E27FC236}">
                <a16:creationId xmlns:a16="http://schemas.microsoft.com/office/drawing/2014/main" id="{F3E4F5E5-F6C4-458C-955F-A3139AA0C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315"/>
    </mc:Choice>
    <mc:Fallback xmlns="">
      <p:transition spd="slow" advTm="10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18382</TotalTime>
  <Words>2255</Words>
  <Application>Microsoft Office PowerPoint</Application>
  <PresentationFormat>On-screen Show (4:3)</PresentationFormat>
  <Paragraphs>342</Paragraphs>
  <Slides>35</Slides>
  <Notes>35</Notes>
  <HiddenSlides>0</HiddenSlides>
  <MMClips>35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Helvetica</vt:lpstr>
      <vt:lpstr>Times</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IHUM 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mainuser</dc:creator>
  <cp:lastModifiedBy>Garnand, Brien</cp:lastModifiedBy>
  <cp:revision>337</cp:revision>
  <cp:lastPrinted>2010-11-08T04:58:01Z</cp:lastPrinted>
  <dcterms:created xsi:type="dcterms:W3CDTF">2010-11-15T17:44:49Z</dcterms:created>
  <dcterms:modified xsi:type="dcterms:W3CDTF">2020-04-06T09:46:47Z</dcterms:modified>
</cp:coreProperties>
</file>