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1203" r:id="rId2"/>
    <p:sldId id="1248" r:id="rId3"/>
    <p:sldId id="1204" r:id="rId4"/>
    <p:sldId id="1249" r:id="rId5"/>
    <p:sldId id="1205" r:id="rId6"/>
    <p:sldId id="1124" r:id="rId7"/>
    <p:sldId id="1125" r:id="rId8"/>
    <p:sldId id="1126" r:id="rId9"/>
    <p:sldId id="1127" r:id="rId10"/>
    <p:sldId id="1128" r:id="rId11"/>
    <p:sldId id="1129" r:id="rId12"/>
    <p:sldId id="1130" r:id="rId13"/>
    <p:sldId id="1131" r:id="rId14"/>
    <p:sldId id="1133" r:id="rId15"/>
    <p:sldId id="1134" r:id="rId16"/>
    <p:sldId id="1206" r:id="rId17"/>
    <p:sldId id="1207" r:id="rId18"/>
    <p:sldId id="1208" r:id="rId19"/>
    <p:sldId id="1209" r:id="rId20"/>
    <p:sldId id="1210" r:id="rId21"/>
    <p:sldId id="1211" r:id="rId22"/>
    <p:sldId id="1212" r:id="rId23"/>
    <p:sldId id="1213" r:id="rId24"/>
    <p:sldId id="1215" r:id="rId25"/>
    <p:sldId id="1216" r:id="rId26"/>
    <p:sldId id="1217" r:id="rId27"/>
  </p:sldIdLst>
  <p:sldSz cx="9144000" cy="6858000" type="screen4x3"/>
  <p:notesSz cx="7315200" cy="9601200"/>
  <p:defaultTextStyle>
    <a:defPPr>
      <a:defRPr lang="en-US"/>
    </a:defPPr>
    <a:lvl1pPr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33FF"/>
    <a:srgbClr val="4D4D4D"/>
    <a:srgbClr val="FFCC00"/>
    <a:srgbClr val="FF33CC"/>
    <a:srgbClr val="990099"/>
    <a:srgbClr val="008000"/>
    <a:srgbClr val="CCCC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810"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4D2E22-0C1E-4BB8-A3FB-1077F9B791E9}"/>
              </a:ext>
            </a:extLst>
          </p:cNvPr>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C3256C3-2245-4D89-9E43-DB1E106662E5}"/>
              </a:ext>
            </a:extLst>
          </p:cNvPr>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8FC3091-A27D-4666-B945-236CE011821D}" type="datetime1">
              <a:rPr lang="en-US" altLang="en-US"/>
              <a:pPr/>
              <a:t>4/6/2020</a:t>
            </a:fld>
            <a:endParaRPr lang="en-US" altLang="en-US"/>
          </a:p>
        </p:txBody>
      </p:sp>
      <p:sp>
        <p:nvSpPr>
          <p:cNvPr id="4" name="Footer Placeholder 3">
            <a:extLst>
              <a:ext uri="{FF2B5EF4-FFF2-40B4-BE49-F238E27FC236}">
                <a16:creationId xmlns:a16="http://schemas.microsoft.com/office/drawing/2014/main" id="{5A08AB52-0E08-43E4-9417-0883B6F037A4}"/>
              </a:ext>
            </a:extLst>
          </p:cNvPr>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04240AE1-8871-4610-AA21-881E5460E32D}"/>
              </a:ext>
            </a:extLst>
          </p:cNvPr>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C3EB3F7-A70E-4763-AD4A-0188C3756768}"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432C13F-BDB8-4213-9633-B13B29D29965}"/>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a:defRPr sz="1300" b="0" u="none">
                <a:latin typeface="Arial" charset="0"/>
                <a:ea typeface="+mn-ea"/>
                <a:cs typeface="+mn-cs"/>
              </a:defRPr>
            </a:lvl1pPr>
          </a:lstStyle>
          <a:p>
            <a:pPr>
              <a:defRPr/>
            </a:pPr>
            <a:endParaRPr lang="en-US"/>
          </a:p>
        </p:txBody>
      </p:sp>
      <p:sp>
        <p:nvSpPr>
          <p:cNvPr id="3075" name="Rectangle 3">
            <a:extLst>
              <a:ext uri="{FF2B5EF4-FFF2-40B4-BE49-F238E27FC236}">
                <a16:creationId xmlns:a16="http://schemas.microsoft.com/office/drawing/2014/main" id="{008D2570-F3E9-4CF0-9575-84CF00D4DD59}"/>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b="0" u="none">
                <a:latin typeface="Arial" charset="0"/>
                <a:ea typeface="+mn-ea"/>
                <a:cs typeface="+mn-cs"/>
              </a:defRPr>
            </a:lvl1pPr>
          </a:lstStyle>
          <a:p>
            <a:pPr>
              <a:defRPr/>
            </a:pPr>
            <a:endParaRPr lang="en-US"/>
          </a:p>
        </p:txBody>
      </p:sp>
      <p:sp>
        <p:nvSpPr>
          <p:cNvPr id="15364" name="Rectangle 4">
            <a:extLst>
              <a:ext uri="{FF2B5EF4-FFF2-40B4-BE49-F238E27FC236}">
                <a16:creationId xmlns:a16="http://schemas.microsoft.com/office/drawing/2014/main" id="{48AA6014-733B-4BE2-B096-41EB01361167}"/>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9590E4C-7992-469E-910C-612A07C080F1}"/>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C69D2282-D6EF-435F-897C-94BA0F06F30D}"/>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a:defRPr sz="1300" b="0" u="none">
                <a:latin typeface="Arial" charset="0"/>
                <a:ea typeface="+mn-ea"/>
                <a:cs typeface="+mn-cs"/>
              </a:defRPr>
            </a:lvl1pPr>
          </a:lstStyle>
          <a:p>
            <a:pPr>
              <a:defRPr/>
            </a:pPr>
            <a:endParaRPr lang="en-US"/>
          </a:p>
        </p:txBody>
      </p:sp>
      <p:sp>
        <p:nvSpPr>
          <p:cNvPr id="3079" name="Rectangle 7">
            <a:extLst>
              <a:ext uri="{FF2B5EF4-FFF2-40B4-BE49-F238E27FC236}">
                <a16:creationId xmlns:a16="http://schemas.microsoft.com/office/drawing/2014/main" id="{8558F41B-6FA7-47CE-926A-5A612887DFEF}"/>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b="0" u="none"/>
            </a:lvl1pPr>
          </a:lstStyle>
          <a:p>
            <a:fld id="{1CD9EC09-610D-40BD-9850-96277F6E7F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7C759AF9-EF5F-4D58-943B-BE8EDD9EFF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7D09611B-907E-4D7D-B827-9D7B6C568972}" type="slidenum">
              <a:rPr lang="en-US" altLang="en-US" sz="1300" b="0" u="none"/>
              <a:pPr eaLnBrk="1" hangingPunct="1"/>
              <a:t>1</a:t>
            </a:fld>
            <a:endParaRPr lang="en-US" altLang="en-US" sz="1300" b="0" u="none"/>
          </a:p>
        </p:txBody>
      </p:sp>
      <p:sp>
        <p:nvSpPr>
          <p:cNvPr id="17411" name="Rectangle 1026">
            <a:extLst>
              <a:ext uri="{FF2B5EF4-FFF2-40B4-BE49-F238E27FC236}">
                <a16:creationId xmlns:a16="http://schemas.microsoft.com/office/drawing/2014/main" id="{DA920EBC-3232-4279-B7BA-C4BB60BE6AD3}"/>
              </a:ext>
            </a:extLst>
          </p:cNvPr>
          <p:cNvSpPr>
            <a:spLocks noGrp="1" noRot="1" noChangeAspect="1" noChangeArrowheads="1" noTextEdit="1"/>
          </p:cNvSpPr>
          <p:nvPr>
            <p:ph type="sldImg"/>
          </p:nvPr>
        </p:nvSpPr>
        <p:spPr>
          <a:solidFill>
            <a:srgbClr val="FFFFFF"/>
          </a:solidFill>
          <a:ln/>
        </p:spPr>
      </p:sp>
      <p:sp>
        <p:nvSpPr>
          <p:cNvPr id="17412" name="Rectangle 1027">
            <a:extLst>
              <a:ext uri="{FF2B5EF4-FFF2-40B4-BE49-F238E27FC236}">
                <a16:creationId xmlns:a16="http://schemas.microsoft.com/office/drawing/2014/main" id="{4E0657A8-8C15-46D2-8811-01821CE5998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3507DE0-8897-4CD0-B455-E43FE5DF7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A66C6B7C-2089-4970-87AD-D35589E2BC00}" type="slidenum">
              <a:rPr lang="en-US" altLang="en-US" sz="1300" b="0" u="none"/>
              <a:pPr eaLnBrk="1" hangingPunct="1"/>
              <a:t>10</a:t>
            </a:fld>
            <a:endParaRPr lang="en-US" altLang="en-US" sz="1300" b="0" u="none"/>
          </a:p>
        </p:txBody>
      </p:sp>
      <p:sp>
        <p:nvSpPr>
          <p:cNvPr id="29699" name="Rectangle 2">
            <a:extLst>
              <a:ext uri="{FF2B5EF4-FFF2-40B4-BE49-F238E27FC236}">
                <a16:creationId xmlns:a16="http://schemas.microsoft.com/office/drawing/2014/main" id="{F1F8EEFC-0E46-4616-8D3C-664EFB613515}"/>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BF755B2D-F889-4725-B676-FA2CCF3B75B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55893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073C6E44-AA67-42A4-A5C5-76E6C303CA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23596D8C-3ADD-4A91-8C81-5F11EC2626DF}" type="slidenum">
              <a:rPr lang="en-US" altLang="en-US" sz="1300" b="0" u="none"/>
              <a:pPr eaLnBrk="1" hangingPunct="1"/>
              <a:t>11</a:t>
            </a:fld>
            <a:endParaRPr lang="en-US" altLang="en-US" sz="1300" b="0" u="none"/>
          </a:p>
        </p:txBody>
      </p:sp>
      <p:sp>
        <p:nvSpPr>
          <p:cNvPr id="31747" name="Rectangle 2">
            <a:extLst>
              <a:ext uri="{FF2B5EF4-FFF2-40B4-BE49-F238E27FC236}">
                <a16:creationId xmlns:a16="http://schemas.microsoft.com/office/drawing/2014/main" id="{503189B7-E7E5-4514-AA66-9DB1CC6D0754}"/>
              </a:ext>
            </a:extLst>
          </p:cNvPr>
          <p:cNvSpPr>
            <a:spLocks noGrp="1" noRot="1" noChangeAspect="1" noChangeArrowheads="1" noTextEdit="1"/>
          </p:cNvSpPr>
          <p:nvPr>
            <p:ph type="sldImg"/>
          </p:nvPr>
        </p:nvSpPr>
        <p:spPr>
          <a:solidFill>
            <a:srgbClr val="FFFFFF"/>
          </a:solidFill>
          <a:ln/>
        </p:spPr>
      </p:sp>
      <p:sp>
        <p:nvSpPr>
          <p:cNvPr id="31748" name="Rectangle 3">
            <a:extLst>
              <a:ext uri="{FF2B5EF4-FFF2-40B4-BE49-F238E27FC236}">
                <a16:creationId xmlns:a16="http://schemas.microsoft.com/office/drawing/2014/main" id="{17DBBFED-15F3-4895-A91D-FAA36AFF44E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8686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82F4046-B224-466C-8A74-05B443E0B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BA877617-43B4-45CA-B043-0A27EB8EAF48}" type="slidenum">
              <a:rPr lang="en-US" altLang="en-US" sz="1300" b="0" u="none"/>
              <a:pPr eaLnBrk="1" hangingPunct="1"/>
              <a:t>12</a:t>
            </a:fld>
            <a:endParaRPr lang="en-US" altLang="en-US" sz="1300" b="0" u="none"/>
          </a:p>
        </p:txBody>
      </p:sp>
      <p:sp>
        <p:nvSpPr>
          <p:cNvPr id="33795" name="Rectangle 2">
            <a:extLst>
              <a:ext uri="{FF2B5EF4-FFF2-40B4-BE49-F238E27FC236}">
                <a16:creationId xmlns:a16="http://schemas.microsoft.com/office/drawing/2014/main" id="{A1F1CBE4-5353-462B-854F-6D20F178FB3F}"/>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6665D9C0-2948-4CD9-B8B7-B743FD2E390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8998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74CD12D-07A9-40B8-B20B-4D34AFC39B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8D78A71A-8D9B-45F7-9155-7C90DF5032D5}" type="slidenum">
              <a:rPr lang="en-US" altLang="en-US" sz="1300" b="0" u="none"/>
              <a:pPr eaLnBrk="1" hangingPunct="1"/>
              <a:t>13</a:t>
            </a:fld>
            <a:endParaRPr lang="en-US" altLang="en-US" sz="1300" b="0" u="none"/>
          </a:p>
        </p:txBody>
      </p:sp>
      <p:sp>
        <p:nvSpPr>
          <p:cNvPr id="35843" name="Rectangle 2">
            <a:extLst>
              <a:ext uri="{FF2B5EF4-FFF2-40B4-BE49-F238E27FC236}">
                <a16:creationId xmlns:a16="http://schemas.microsoft.com/office/drawing/2014/main" id="{E58D6776-6A1D-49A1-92E2-AF2EC08AE8ED}"/>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71F19B91-BA62-4499-8A77-C787AE0CCA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05617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8B4DDE5-9326-47F0-AEED-8D6AB18223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BBF91D3D-C079-4E94-A35D-7743BA203C74}" type="slidenum">
              <a:rPr lang="en-US" altLang="en-US" sz="1300" b="0" u="none"/>
              <a:pPr eaLnBrk="1" hangingPunct="1"/>
              <a:t>14</a:t>
            </a:fld>
            <a:endParaRPr lang="en-US" altLang="en-US" sz="1300" b="0" u="none"/>
          </a:p>
        </p:txBody>
      </p:sp>
      <p:sp>
        <p:nvSpPr>
          <p:cNvPr id="37891" name="Rectangle 1026">
            <a:extLst>
              <a:ext uri="{FF2B5EF4-FFF2-40B4-BE49-F238E27FC236}">
                <a16:creationId xmlns:a16="http://schemas.microsoft.com/office/drawing/2014/main" id="{621D02A2-DCFD-48B0-AA4F-CE3143FE6E10}"/>
              </a:ext>
            </a:extLst>
          </p:cNvPr>
          <p:cNvSpPr>
            <a:spLocks noGrp="1" noRot="1" noChangeAspect="1" noChangeArrowheads="1" noTextEdit="1"/>
          </p:cNvSpPr>
          <p:nvPr>
            <p:ph type="sldImg"/>
          </p:nvPr>
        </p:nvSpPr>
        <p:spPr>
          <a:solidFill>
            <a:srgbClr val="FFFFFF"/>
          </a:solidFill>
          <a:ln/>
        </p:spPr>
      </p:sp>
      <p:sp>
        <p:nvSpPr>
          <p:cNvPr id="37892" name="Rectangle 1027">
            <a:extLst>
              <a:ext uri="{FF2B5EF4-FFF2-40B4-BE49-F238E27FC236}">
                <a16:creationId xmlns:a16="http://schemas.microsoft.com/office/drawing/2014/main" id="{9B11DA25-B730-4B48-AACB-3E116DD7B94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79669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88CB4DC-5CF8-419C-8124-312A8F7A9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FDA1021C-CECB-4919-93DC-B79C163220E0}" type="slidenum">
              <a:rPr lang="en-US" altLang="en-US" sz="1300" b="0" u="none"/>
              <a:pPr eaLnBrk="1" hangingPunct="1"/>
              <a:t>15</a:t>
            </a:fld>
            <a:endParaRPr lang="en-US" altLang="en-US" sz="1300" b="0" u="none"/>
          </a:p>
        </p:txBody>
      </p:sp>
      <p:sp>
        <p:nvSpPr>
          <p:cNvPr id="39939" name="Rectangle 1026">
            <a:extLst>
              <a:ext uri="{FF2B5EF4-FFF2-40B4-BE49-F238E27FC236}">
                <a16:creationId xmlns:a16="http://schemas.microsoft.com/office/drawing/2014/main" id="{406ACFEA-2666-42CD-927A-1BB462327890}"/>
              </a:ext>
            </a:extLst>
          </p:cNvPr>
          <p:cNvSpPr>
            <a:spLocks noGrp="1" noRot="1" noChangeAspect="1" noChangeArrowheads="1" noTextEdit="1"/>
          </p:cNvSpPr>
          <p:nvPr>
            <p:ph type="sldImg"/>
          </p:nvPr>
        </p:nvSpPr>
        <p:spPr>
          <a:solidFill>
            <a:srgbClr val="FFFFFF"/>
          </a:solidFill>
          <a:ln/>
        </p:spPr>
      </p:sp>
      <p:sp>
        <p:nvSpPr>
          <p:cNvPr id="39940" name="Rectangle 1027">
            <a:extLst>
              <a:ext uri="{FF2B5EF4-FFF2-40B4-BE49-F238E27FC236}">
                <a16:creationId xmlns:a16="http://schemas.microsoft.com/office/drawing/2014/main" id="{1D234FCE-CAC3-4B45-8932-15349C18978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50141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97131B3-14D7-4431-90D2-FC88CEA43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BF9BD6D5-F907-4489-ACEE-7577ECE49285}" type="slidenum">
              <a:rPr lang="en-US" altLang="en-US" sz="1300" b="0" u="none"/>
              <a:pPr eaLnBrk="1" hangingPunct="1"/>
              <a:t>16</a:t>
            </a:fld>
            <a:endParaRPr lang="en-US" altLang="en-US" sz="1300" b="0" u="none"/>
          </a:p>
        </p:txBody>
      </p:sp>
      <p:sp>
        <p:nvSpPr>
          <p:cNvPr id="27651" name="Rectangle 2">
            <a:extLst>
              <a:ext uri="{FF2B5EF4-FFF2-40B4-BE49-F238E27FC236}">
                <a16:creationId xmlns:a16="http://schemas.microsoft.com/office/drawing/2014/main" id="{7B3D95BA-0B50-481C-9D33-11BACDD549B4}"/>
              </a:ext>
            </a:extLst>
          </p:cNvPr>
          <p:cNvSpPr>
            <a:spLocks noGrp="1" noRot="1" noChangeAspec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F8C46597-46F3-4BFF-B51D-09105A53465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224B9BC-5A23-4C40-9C6B-5C9879932B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2CEEA027-AC5D-4237-9EAA-ECEDDF6220E1}" type="slidenum">
              <a:rPr lang="en-US" altLang="en-US" sz="1300" b="0" u="none"/>
              <a:pPr eaLnBrk="1" hangingPunct="1"/>
              <a:t>17</a:t>
            </a:fld>
            <a:endParaRPr lang="en-US" altLang="en-US" sz="1300" b="0" u="none"/>
          </a:p>
        </p:txBody>
      </p:sp>
      <p:sp>
        <p:nvSpPr>
          <p:cNvPr id="29699" name="Rectangle 2">
            <a:extLst>
              <a:ext uri="{FF2B5EF4-FFF2-40B4-BE49-F238E27FC236}">
                <a16:creationId xmlns:a16="http://schemas.microsoft.com/office/drawing/2014/main" id="{9AC35B16-7903-434F-AB52-44E129AF1FAD}"/>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B7020090-0F31-4F4C-B91A-9149C25F670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FC06DA1-DE64-4340-BE6F-1DAB95C656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32DDA632-A21C-4002-B8FE-A455849F536A}" type="slidenum">
              <a:rPr lang="en-US" altLang="en-US" sz="1300" b="0" u="none"/>
              <a:pPr eaLnBrk="1" hangingPunct="1"/>
              <a:t>18</a:t>
            </a:fld>
            <a:endParaRPr lang="en-US" altLang="en-US" sz="1300" b="0" u="none"/>
          </a:p>
        </p:txBody>
      </p:sp>
      <p:sp>
        <p:nvSpPr>
          <p:cNvPr id="31747" name="Rectangle 2">
            <a:extLst>
              <a:ext uri="{FF2B5EF4-FFF2-40B4-BE49-F238E27FC236}">
                <a16:creationId xmlns:a16="http://schemas.microsoft.com/office/drawing/2014/main" id="{CA359E9A-A171-4EE2-9A4C-CDD1C1EB35D9}"/>
              </a:ext>
            </a:extLst>
          </p:cNvPr>
          <p:cNvSpPr>
            <a:spLocks noGrp="1" noRot="1" noChangeAspect="1" noChangeArrowheads="1" noTextEdit="1"/>
          </p:cNvSpPr>
          <p:nvPr>
            <p:ph type="sldImg"/>
          </p:nvPr>
        </p:nvSpPr>
        <p:spPr>
          <a:solidFill>
            <a:srgbClr val="FFFFFF"/>
          </a:solidFill>
          <a:ln/>
        </p:spPr>
      </p:sp>
      <p:sp>
        <p:nvSpPr>
          <p:cNvPr id="31748" name="Rectangle 3">
            <a:extLst>
              <a:ext uri="{FF2B5EF4-FFF2-40B4-BE49-F238E27FC236}">
                <a16:creationId xmlns:a16="http://schemas.microsoft.com/office/drawing/2014/main" id="{1A82BE89-8582-4DB8-836A-02857D0FD8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0F5D6BA-DC79-4ED9-A098-82677B0878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9795ABB2-95FD-47D0-BE67-962525EAF6C7}" type="slidenum">
              <a:rPr lang="en-US" altLang="en-US" sz="1300" b="0" u="none"/>
              <a:pPr eaLnBrk="1" hangingPunct="1"/>
              <a:t>19</a:t>
            </a:fld>
            <a:endParaRPr lang="en-US" altLang="en-US" sz="1300" b="0" u="none"/>
          </a:p>
        </p:txBody>
      </p:sp>
      <p:sp>
        <p:nvSpPr>
          <p:cNvPr id="33795" name="Rectangle 2">
            <a:extLst>
              <a:ext uri="{FF2B5EF4-FFF2-40B4-BE49-F238E27FC236}">
                <a16:creationId xmlns:a16="http://schemas.microsoft.com/office/drawing/2014/main" id="{11F1BBBD-0308-42EF-A572-2C46CE85400B}"/>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2C6548D9-C65D-455F-88D5-A5FBF284416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1976044A-CA77-471C-994D-1F63A1E222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9122CB03-715F-44BE-9EB4-C4D98A77CA60}" type="slidenum">
              <a:rPr lang="en-US" altLang="en-US" sz="1300" b="0" u="none"/>
              <a:pPr eaLnBrk="1" hangingPunct="1"/>
              <a:t>2</a:t>
            </a:fld>
            <a:endParaRPr lang="en-US" altLang="en-US" sz="1300" b="0" u="none"/>
          </a:p>
        </p:txBody>
      </p:sp>
      <p:sp>
        <p:nvSpPr>
          <p:cNvPr id="19459" name="Rectangle 1026">
            <a:extLst>
              <a:ext uri="{FF2B5EF4-FFF2-40B4-BE49-F238E27FC236}">
                <a16:creationId xmlns:a16="http://schemas.microsoft.com/office/drawing/2014/main" id="{850733A6-13F9-4846-8246-F882EBC5DDD4}"/>
              </a:ext>
            </a:extLst>
          </p:cNvPr>
          <p:cNvSpPr>
            <a:spLocks noGrp="1" noRot="1" noChangeAspect="1" noChangeArrowheads="1" noTextEdit="1"/>
          </p:cNvSpPr>
          <p:nvPr>
            <p:ph type="sldImg"/>
          </p:nvPr>
        </p:nvSpPr>
        <p:spPr>
          <a:solidFill>
            <a:srgbClr val="FFFFFF"/>
          </a:solidFill>
          <a:ln/>
        </p:spPr>
      </p:sp>
      <p:sp>
        <p:nvSpPr>
          <p:cNvPr id="19460" name="Rectangle 1027">
            <a:extLst>
              <a:ext uri="{FF2B5EF4-FFF2-40B4-BE49-F238E27FC236}">
                <a16:creationId xmlns:a16="http://schemas.microsoft.com/office/drawing/2014/main" id="{AD858E4D-6404-4073-9A5B-FB130C622E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24A11E7C-61FE-466F-8E71-34A72BA59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EBCCB538-CE6A-4414-A79B-BC68DF749482}" type="slidenum">
              <a:rPr lang="en-US" altLang="en-US" sz="1300" b="0" u="none"/>
              <a:pPr eaLnBrk="1" hangingPunct="1"/>
              <a:t>20</a:t>
            </a:fld>
            <a:endParaRPr lang="en-US" altLang="en-US" sz="1300" b="0" u="none"/>
          </a:p>
        </p:txBody>
      </p:sp>
      <p:sp>
        <p:nvSpPr>
          <p:cNvPr id="35843" name="Rectangle 2">
            <a:extLst>
              <a:ext uri="{FF2B5EF4-FFF2-40B4-BE49-F238E27FC236}">
                <a16:creationId xmlns:a16="http://schemas.microsoft.com/office/drawing/2014/main" id="{70E904AE-1CC7-4C0A-B67B-0AFC9B181B2B}"/>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A4239A7C-56AC-47B0-855C-4A11656E1B6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8C292F9-B905-48BE-9567-5B53C9806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ECACF0C6-89DC-4EF1-A115-0EDC8CA9C56E}" type="slidenum">
              <a:rPr lang="en-US" altLang="en-US" sz="1300" b="0" u="none"/>
              <a:pPr eaLnBrk="1" hangingPunct="1"/>
              <a:t>21</a:t>
            </a:fld>
            <a:endParaRPr lang="en-US" altLang="en-US" sz="1300" b="0" u="none"/>
          </a:p>
        </p:txBody>
      </p:sp>
      <p:sp>
        <p:nvSpPr>
          <p:cNvPr id="37891" name="Rectangle 2">
            <a:extLst>
              <a:ext uri="{FF2B5EF4-FFF2-40B4-BE49-F238E27FC236}">
                <a16:creationId xmlns:a16="http://schemas.microsoft.com/office/drawing/2014/main" id="{1DBDF103-C764-45B1-B2B5-A8AEF53FAEC6}"/>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39C463DB-AE69-488A-85A3-C391B69748C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532B51EF-5C5C-4EDC-B281-2684529A54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5CFF0F23-7EEE-46F0-8EC4-59AD30A3D1AD}" type="slidenum">
              <a:rPr lang="en-US" altLang="en-US" sz="1300" b="0" u="none"/>
              <a:pPr eaLnBrk="1" hangingPunct="1"/>
              <a:t>22</a:t>
            </a:fld>
            <a:endParaRPr lang="en-US" altLang="en-US" sz="1300" b="0" u="none"/>
          </a:p>
        </p:txBody>
      </p:sp>
      <p:sp>
        <p:nvSpPr>
          <p:cNvPr id="39939" name="Rectangle 2">
            <a:extLst>
              <a:ext uri="{FF2B5EF4-FFF2-40B4-BE49-F238E27FC236}">
                <a16:creationId xmlns:a16="http://schemas.microsoft.com/office/drawing/2014/main" id="{05442E78-4BE3-4AE4-A2D4-CA2935F4DD49}"/>
              </a:ext>
            </a:extLst>
          </p:cNvPr>
          <p:cNvSpPr>
            <a:spLocks noGrp="1" noRot="1" noChangeAspect="1" noChangeArrowheads="1" noTextEdit="1"/>
          </p:cNvSpPr>
          <p:nvPr>
            <p:ph type="sldImg"/>
          </p:nvPr>
        </p:nvSpPr>
        <p:spPr>
          <a:solidFill>
            <a:srgbClr val="FFFFFF"/>
          </a:solidFill>
          <a:ln/>
        </p:spPr>
      </p:sp>
      <p:sp>
        <p:nvSpPr>
          <p:cNvPr id="39940" name="Rectangle 3">
            <a:extLst>
              <a:ext uri="{FF2B5EF4-FFF2-40B4-BE49-F238E27FC236}">
                <a16:creationId xmlns:a16="http://schemas.microsoft.com/office/drawing/2014/main" id="{D4421BD4-F058-41F2-A984-265DDDD762C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EE7BF32D-EC26-4DF5-B864-39F929135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DBD068D5-42EC-4293-9B49-0BD689F0DCED}" type="slidenum">
              <a:rPr lang="en-US" altLang="en-US" sz="1300" b="0" u="none"/>
              <a:pPr eaLnBrk="1" hangingPunct="1"/>
              <a:t>23</a:t>
            </a:fld>
            <a:endParaRPr lang="en-US" altLang="en-US" sz="1300" b="0" u="none"/>
          </a:p>
        </p:txBody>
      </p:sp>
      <p:sp>
        <p:nvSpPr>
          <p:cNvPr id="41987" name="Rectangle 2">
            <a:extLst>
              <a:ext uri="{FF2B5EF4-FFF2-40B4-BE49-F238E27FC236}">
                <a16:creationId xmlns:a16="http://schemas.microsoft.com/office/drawing/2014/main" id="{0A137081-4C5D-4DAC-86E4-C3E40B82752B}"/>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102730D9-AD19-4115-AC78-2BC49B5D9B4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46676E42-9C65-467E-9B60-8D98741C46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8259544F-0B9B-462F-A252-7D4F0799FDD1}" type="slidenum">
              <a:rPr lang="en-US" altLang="en-US" sz="1300" b="0" u="none"/>
              <a:pPr eaLnBrk="1" hangingPunct="1"/>
              <a:t>24</a:t>
            </a:fld>
            <a:endParaRPr lang="en-US" altLang="en-US" sz="1300" b="0" u="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CD56672-C0CA-48AC-8893-B2173FA242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1D2D9F02-B877-445F-9069-F389C4CD743E}" type="slidenum">
              <a:rPr lang="en-US" altLang="en-US" sz="1300" b="0" u="none"/>
              <a:pPr eaLnBrk="1" hangingPunct="1"/>
              <a:t>25</a:t>
            </a:fld>
            <a:endParaRPr lang="en-US" altLang="en-US" sz="1300" b="0" u="non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04DD4A00-F36D-47D1-AE5B-0151C46FB1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6A9C9DD8-220D-4AB5-BF78-8FD2DFFCF23C}" type="slidenum">
              <a:rPr lang="en-US" altLang="en-US" sz="1300" b="0" u="none"/>
              <a:pPr eaLnBrk="1" hangingPunct="1"/>
              <a:t>26</a:t>
            </a:fld>
            <a:endParaRPr lang="en-US" altLang="en-US" sz="1300" b="0" u="none"/>
          </a:p>
        </p:txBody>
      </p:sp>
      <p:sp>
        <p:nvSpPr>
          <p:cNvPr id="48131" name="Rectangle 2">
            <a:extLst>
              <a:ext uri="{FF2B5EF4-FFF2-40B4-BE49-F238E27FC236}">
                <a16:creationId xmlns:a16="http://schemas.microsoft.com/office/drawing/2014/main" id="{043C3665-D33E-41B4-B70D-69F962672C4B}"/>
              </a:ext>
            </a:extLst>
          </p:cNvPr>
          <p:cNvSpPr>
            <a:spLocks noGrp="1" noRot="1" noChangeAspect="1" noChangeArrowheads="1" noTextEdit="1"/>
          </p:cNvSpPr>
          <p:nvPr>
            <p:ph type="sldImg"/>
          </p:nvPr>
        </p:nvSpPr>
        <p:spPr>
          <a:solidFill>
            <a:srgbClr val="FFFFFF"/>
          </a:solidFill>
          <a:ln/>
        </p:spPr>
      </p:sp>
      <p:sp>
        <p:nvSpPr>
          <p:cNvPr id="48132" name="Rectangle 3">
            <a:extLst>
              <a:ext uri="{FF2B5EF4-FFF2-40B4-BE49-F238E27FC236}">
                <a16:creationId xmlns:a16="http://schemas.microsoft.com/office/drawing/2014/main" id="{FE2A4D66-DE96-4118-A9AA-2E2C11E46AA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C035E843-6B90-4468-AA1E-6C5883F239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EE1BDE79-275A-4C35-9D3F-98EAF4A2E348}" type="slidenum">
              <a:rPr lang="en-US" altLang="en-US" sz="1300" b="0" u="none"/>
              <a:pPr eaLnBrk="1" hangingPunct="1"/>
              <a:t>3</a:t>
            </a:fld>
            <a:endParaRPr lang="en-US" altLang="en-US" sz="1300" b="0" u="none"/>
          </a:p>
        </p:txBody>
      </p:sp>
      <p:sp>
        <p:nvSpPr>
          <p:cNvPr id="21507" name="Rectangle 2">
            <a:extLst>
              <a:ext uri="{FF2B5EF4-FFF2-40B4-BE49-F238E27FC236}">
                <a16:creationId xmlns:a16="http://schemas.microsoft.com/office/drawing/2014/main" id="{A73FDFE5-9B9E-4F58-9BFF-4712281FD93A}"/>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DEE5F2F0-3FD0-4F40-9515-074AF2C16AE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68D14B7F-D6FF-4183-979C-AFFCF3330D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A80CD93C-A4A3-4710-8722-AEC76D8CD32E}" type="slidenum">
              <a:rPr lang="en-US" altLang="en-US" sz="1300" b="0" u="none"/>
              <a:pPr eaLnBrk="1" hangingPunct="1"/>
              <a:t>4</a:t>
            </a:fld>
            <a:endParaRPr lang="en-US" altLang="en-US" sz="1300" b="0" u="none"/>
          </a:p>
        </p:txBody>
      </p:sp>
      <p:sp>
        <p:nvSpPr>
          <p:cNvPr id="23555" name="Rectangle 2">
            <a:extLst>
              <a:ext uri="{FF2B5EF4-FFF2-40B4-BE49-F238E27FC236}">
                <a16:creationId xmlns:a16="http://schemas.microsoft.com/office/drawing/2014/main" id="{DF8D027C-3D08-4B38-8E3A-9B8E216259E2}"/>
              </a:ext>
            </a:extLst>
          </p:cNvPr>
          <p:cNvSpPr>
            <a:spLocks noGrp="1" noRot="1" noChangeAspec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8FF2C181-378D-46AE-8BB2-54D438E1B39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19E8609-C372-49B1-BC04-D0DADA8947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B03340CF-C2BE-44A6-8CA3-9755AAB37B19}" type="slidenum">
              <a:rPr lang="en-US" altLang="en-US" sz="1300" b="0" u="none"/>
              <a:pPr eaLnBrk="1" hangingPunct="1"/>
              <a:t>5</a:t>
            </a:fld>
            <a:endParaRPr lang="en-US" altLang="en-US" sz="1300" b="0" u="none"/>
          </a:p>
        </p:txBody>
      </p:sp>
      <p:sp>
        <p:nvSpPr>
          <p:cNvPr id="25603" name="Rectangle 2">
            <a:extLst>
              <a:ext uri="{FF2B5EF4-FFF2-40B4-BE49-F238E27FC236}">
                <a16:creationId xmlns:a16="http://schemas.microsoft.com/office/drawing/2014/main" id="{697833A7-6B18-4F7A-99F5-3221AEF3AE18}"/>
              </a:ext>
            </a:extLst>
          </p:cNvPr>
          <p:cNvSpPr>
            <a:spLocks noGrp="1" noRot="1" noChangeAspect="1" noChangeArrowheads="1" noTextEdit="1"/>
          </p:cNvSpPr>
          <p:nvPr>
            <p:ph type="sldImg"/>
          </p:nvPr>
        </p:nvSpPr>
        <p:spPr>
          <a:solidFill>
            <a:srgbClr val="FFFFFF"/>
          </a:solidFill>
          <a:ln/>
        </p:spPr>
      </p:sp>
      <p:sp>
        <p:nvSpPr>
          <p:cNvPr id="25604" name="Rectangle 3">
            <a:extLst>
              <a:ext uri="{FF2B5EF4-FFF2-40B4-BE49-F238E27FC236}">
                <a16:creationId xmlns:a16="http://schemas.microsoft.com/office/drawing/2014/main" id="{CC71810C-79E3-44A1-A70C-485457531CE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81218EF-8C53-44CB-AF40-982B1BED01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8417F98E-93F2-41F5-BB25-8B4AF4ED2649}" type="slidenum">
              <a:rPr lang="en-US" altLang="en-US" sz="1300" b="0" u="none"/>
              <a:pPr eaLnBrk="1" hangingPunct="1"/>
              <a:t>6</a:t>
            </a:fld>
            <a:endParaRPr lang="en-US" altLang="en-US" sz="1300" b="0" u="none"/>
          </a:p>
        </p:txBody>
      </p:sp>
      <p:sp>
        <p:nvSpPr>
          <p:cNvPr id="21507" name="Rectangle 2">
            <a:extLst>
              <a:ext uri="{FF2B5EF4-FFF2-40B4-BE49-F238E27FC236}">
                <a16:creationId xmlns:a16="http://schemas.microsoft.com/office/drawing/2014/main" id="{AFE4DDAD-5E0B-404B-AE35-AC55C6292BA3}"/>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A4D64B07-BA3B-4558-BC5A-3E053E8BD80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56658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434E970-221F-4941-AB2C-10E9907F69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FC6289B8-6369-45FF-A119-2CDB9AE4D72A}" type="slidenum">
              <a:rPr lang="en-US" altLang="en-US" sz="1300" b="0" u="none"/>
              <a:pPr eaLnBrk="1" hangingPunct="1"/>
              <a:t>7</a:t>
            </a:fld>
            <a:endParaRPr lang="en-US" altLang="en-US" sz="1300" b="0" u="none"/>
          </a:p>
        </p:txBody>
      </p:sp>
      <p:sp>
        <p:nvSpPr>
          <p:cNvPr id="23555" name="Rectangle 2">
            <a:extLst>
              <a:ext uri="{FF2B5EF4-FFF2-40B4-BE49-F238E27FC236}">
                <a16:creationId xmlns:a16="http://schemas.microsoft.com/office/drawing/2014/main" id="{64ACEE15-39CD-4BC0-A8AA-893FAF14F8B6}"/>
              </a:ext>
            </a:extLst>
          </p:cNvPr>
          <p:cNvSpPr>
            <a:spLocks noGrp="1" noRot="1" noChangeAspec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30016E00-50A0-4B09-9399-E5E554263F4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98238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4753A20-4AC9-4AA2-8B94-8E1284909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642E7A11-0CF7-4739-85EF-137002631FAA}" type="slidenum">
              <a:rPr lang="en-US" altLang="en-US" sz="1300" b="0" u="none"/>
              <a:pPr eaLnBrk="1" hangingPunct="1"/>
              <a:t>8</a:t>
            </a:fld>
            <a:endParaRPr lang="en-US" altLang="en-US" sz="1300" b="0" u="none"/>
          </a:p>
        </p:txBody>
      </p:sp>
      <p:sp>
        <p:nvSpPr>
          <p:cNvPr id="25603" name="Rectangle 2">
            <a:extLst>
              <a:ext uri="{FF2B5EF4-FFF2-40B4-BE49-F238E27FC236}">
                <a16:creationId xmlns:a16="http://schemas.microsoft.com/office/drawing/2014/main" id="{40CBCB9D-A37A-42A3-A6AB-5C8BC3D420DC}"/>
              </a:ext>
            </a:extLst>
          </p:cNvPr>
          <p:cNvSpPr>
            <a:spLocks noGrp="1" noRot="1" noChangeAspect="1" noChangeArrowheads="1" noTextEdit="1"/>
          </p:cNvSpPr>
          <p:nvPr>
            <p:ph type="sldImg"/>
          </p:nvPr>
        </p:nvSpPr>
        <p:spPr>
          <a:solidFill>
            <a:srgbClr val="FFFFFF"/>
          </a:solidFill>
          <a:ln/>
        </p:spPr>
      </p:sp>
      <p:sp>
        <p:nvSpPr>
          <p:cNvPr id="25604" name="Rectangle 3">
            <a:extLst>
              <a:ext uri="{FF2B5EF4-FFF2-40B4-BE49-F238E27FC236}">
                <a16:creationId xmlns:a16="http://schemas.microsoft.com/office/drawing/2014/main" id="{92C742A3-B640-4E4E-AE35-3E47761186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9048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8C553EB-A05A-4CEE-B6F8-448FB7619A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defTabSz="966788"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fld id="{158A63E8-52BE-45B9-ABF7-4161A6F9B793}" type="slidenum">
              <a:rPr lang="en-US" altLang="en-US" sz="1300" b="0" u="none"/>
              <a:pPr eaLnBrk="1" hangingPunct="1"/>
              <a:t>9</a:t>
            </a:fld>
            <a:endParaRPr lang="en-US" altLang="en-US" sz="1300" b="0" u="none"/>
          </a:p>
        </p:txBody>
      </p:sp>
      <p:sp>
        <p:nvSpPr>
          <p:cNvPr id="27651" name="Rectangle 2">
            <a:extLst>
              <a:ext uri="{FF2B5EF4-FFF2-40B4-BE49-F238E27FC236}">
                <a16:creationId xmlns:a16="http://schemas.microsoft.com/office/drawing/2014/main" id="{D9F9E669-EBA6-473D-8C8E-8D46F6B4DC4C}"/>
              </a:ext>
            </a:extLst>
          </p:cNvPr>
          <p:cNvSpPr>
            <a:spLocks noGrp="1" noRot="1" noChangeAspect="1" noChangeArrowheads="1" noTextEdit="1"/>
          </p:cNvSpPr>
          <p:nvPr>
            <p:ph type="sldImg"/>
          </p:nvPr>
        </p:nvSpPr>
        <p:spPr>
          <a:solidFill>
            <a:srgbClr val="FFFFFF"/>
          </a:solidFill>
          <a:ln/>
        </p:spPr>
      </p:sp>
      <p:sp>
        <p:nvSpPr>
          <p:cNvPr id="27652" name="Rectangle 3">
            <a:extLst>
              <a:ext uri="{FF2B5EF4-FFF2-40B4-BE49-F238E27FC236}">
                <a16:creationId xmlns:a16="http://schemas.microsoft.com/office/drawing/2014/main" id="{1ACA8C38-0DD3-426A-BC3D-F27AF588888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10724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6FFDEB-52DA-4CB2-BB69-D4FE1FD876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BED950-7D29-4343-840D-EA3A0FD47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E0C43E-0EEF-4393-8508-9BF8EE4DA664}"/>
              </a:ext>
            </a:extLst>
          </p:cNvPr>
          <p:cNvSpPr>
            <a:spLocks noGrp="1" noChangeArrowheads="1"/>
          </p:cNvSpPr>
          <p:nvPr>
            <p:ph type="sldNum" sz="quarter" idx="12"/>
          </p:nvPr>
        </p:nvSpPr>
        <p:spPr>
          <a:ln/>
        </p:spPr>
        <p:txBody>
          <a:bodyPr/>
          <a:lstStyle>
            <a:lvl1pPr>
              <a:defRPr/>
            </a:lvl1pPr>
          </a:lstStyle>
          <a:p>
            <a:fld id="{4AA85977-F479-4DA9-A9D8-08A67570FE5D}" type="slidenum">
              <a:rPr lang="en-US" altLang="en-US"/>
              <a:pPr/>
              <a:t>‹#›</a:t>
            </a:fld>
            <a:endParaRPr lang="en-US" altLang="en-US"/>
          </a:p>
        </p:txBody>
      </p:sp>
    </p:spTree>
    <p:extLst>
      <p:ext uri="{BB962C8B-B14F-4D97-AF65-F5344CB8AC3E}">
        <p14:creationId xmlns:p14="http://schemas.microsoft.com/office/powerpoint/2010/main" val="2756114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3E5ED5-0675-43EE-8A90-EA0F81A779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DA9DE9-0E54-4F2B-BF28-D9530714B6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67F419-F326-493A-A5D8-588CC9978966}"/>
              </a:ext>
            </a:extLst>
          </p:cNvPr>
          <p:cNvSpPr>
            <a:spLocks noGrp="1" noChangeArrowheads="1"/>
          </p:cNvSpPr>
          <p:nvPr>
            <p:ph type="sldNum" sz="quarter" idx="12"/>
          </p:nvPr>
        </p:nvSpPr>
        <p:spPr>
          <a:ln/>
        </p:spPr>
        <p:txBody>
          <a:bodyPr/>
          <a:lstStyle>
            <a:lvl1pPr>
              <a:defRPr/>
            </a:lvl1pPr>
          </a:lstStyle>
          <a:p>
            <a:fld id="{DCA14D79-5194-49F4-A94A-4A31A28DB15C}" type="slidenum">
              <a:rPr lang="en-US" altLang="en-US"/>
              <a:pPr/>
              <a:t>‹#›</a:t>
            </a:fld>
            <a:endParaRPr lang="en-US" altLang="en-US"/>
          </a:p>
        </p:txBody>
      </p:sp>
    </p:spTree>
    <p:extLst>
      <p:ext uri="{BB962C8B-B14F-4D97-AF65-F5344CB8AC3E}">
        <p14:creationId xmlns:p14="http://schemas.microsoft.com/office/powerpoint/2010/main" val="281793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B14E28-F120-4FF2-BA24-920F1D5BC0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5F1DA1-FEB1-4732-8343-B72E85C3D6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240DA5-9A05-4ED0-B031-56823A077295}"/>
              </a:ext>
            </a:extLst>
          </p:cNvPr>
          <p:cNvSpPr>
            <a:spLocks noGrp="1" noChangeArrowheads="1"/>
          </p:cNvSpPr>
          <p:nvPr>
            <p:ph type="sldNum" sz="quarter" idx="12"/>
          </p:nvPr>
        </p:nvSpPr>
        <p:spPr>
          <a:ln/>
        </p:spPr>
        <p:txBody>
          <a:bodyPr/>
          <a:lstStyle>
            <a:lvl1pPr>
              <a:defRPr/>
            </a:lvl1pPr>
          </a:lstStyle>
          <a:p>
            <a:fld id="{2073B5A1-C128-4CEE-8811-EA71388EFB44}" type="slidenum">
              <a:rPr lang="en-US" altLang="en-US"/>
              <a:pPr/>
              <a:t>‹#›</a:t>
            </a:fld>
            <a:endParaRPr lang="en-US" altLang="en-US"/>
          </a:p>
        </p:txBody>
      </p:sp>
    </p:spTree>
    <p:extLst>
      <p:ext uri="{BB962C8B-B14F-4D97-AF65-F5344CB8AC3E}">
        <p14:creationId xmlns:p14="http://schemas.microsoft.com/office/powerpoint/2010/main" val="1768554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8F83048-A94F-4C70-BBDB-B8D6F6B1703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E08B8B7-09F3-41E1-88FC-9CA0810B5B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3B0B40E-F9F2-4361-AC20-AF13C896962C}"/>
              </a:ext>
            </a:extLst>
          </p:cNvPr>
          <p:cNvSpPr>
            <a:spLocks noGrp="1" noChangeArrowheads="1"/>
          </p:cNvSpPr>
          <p:nvPr>
            <p:ph type="sldNum" sz="quarter" idx="12"/>
          </p:nvPr>
        </p:nvSpPr>
        <p:spPr>
          <a:ln/>
        </p:spPr>
        <p:txBody>
          <a:bodyPr/>
          <a:lstStyle>
            <a:lvl1pPr>
              <a:defRPr/>
            </a:lvl1pPr>
          </a:lstStyle>
          <a:p>
            <a:fld id="{685A136C-9313-4822-B685-8412492A08C0}" type="slidenum">
              <a:rPr lang="en-US" altLang="en-US"/>
              <a:pPr/>
              <a:t>‹#›</a:t>
            </a:fld>
            <a:endParaRPr lang="en-US" altLang="en-US"/>
          </a:p>
        </p:txBody>
      </p:sp>
    </p:spTree>
    <p:extLst>
      <p:ext uri="{BB962C8B-B14F-4D97-AF65-F5344CB8AC3E}">
        <p14:creationId xmlns:p14="http://schemas.microsoft.com/office/powerpoint/2010/main" val="64961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8C642E-8041-407C-95FF-8CBB1D5BEB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E3E475-9BE7-4E8E-BC32-5ED8235647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DFC06E-32B3-43F4-B8E0-665F101ED086}"/>
              </a:ext>
            </a:extLst>
          </p:cNvPr>
          <p:cNvSpPr>
            <a:spLocks noGrp="1" noChangeArrowheads="1"/>
          </p:cNvSpPr>
          <p:nvPr>
            <p:ph type="sldNum" sz="quarter" idx="12"/>
          </p:nvPr>
        </p:nvSpPr>
        <p:spPr>
          <a:ln/>
        </p:spPr>
        <p:txBody>
          <a:bodyPr/>
          <a:lstStyle>
            <a:lvl1pPr>
              <a:defRPr/>
            </a:lvl1pPr>
          </a:lstStyle>
          <a:p>
            <a:fld id="{D565C665-0510-4CD8-985F-A7B15D0C9051}" type="slidenum">
              <a:rPr lang="en-US" altLang="en-US"/>
              <a:pPr/>
              <a:t>‹#›</a:t>
            </a:fld>
            <a:endParaRPr lang="en-US" altLang="en-US"/>
          </a:p>
        </p:txBody>
      </p:sp>
    </p:spTree>
    <p:extLst>
      <p:ext uri="{BB962C8B-B14F-4D97-AF65-F5344CB8AC3E}">
        <p14:creationId xmlns:p14="http://schemas.microsoft.com/office/powerpoint/2010/main" val="371709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CADD53-E415-4A3B-BFDB-291FD428BF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44E92E-8964-4993-A7BD-879FAB762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987436-82C4-4D55-B0A4-4D9807EE93FA}"/>
              </a:ext>
            </a:extLst>
          </p:cNvPr>
          <p:cNvSpPr>
            <a:spLocks noGrp="1" noChangeArrowheads="1"/>
          </p:cNvSpPr>
          <p:nvPr>
            <p:ph type="sldNum" sz="quarter" idx="12"/>
          </p:nvPr>
        </p:nvSpPr>
        <p:spPr>
          <a:ln/>
        </p:spPr>
        <p:txBody>
          <a:bodyPr/>
          <a:lstStyle>
            <a:lvl1pPr>
              <a:defRPr/>
            </a:lvl1pPr>
          </a:lstStyle>
          <a:p>
            <a:fld id="{16FD9FDF-C471-4C3C-A34B-628C0C17D28C}" type="slidenum">
              <a:rPr lang="en-US" altLang="en-US"/>
              <a:pPr/>
              <a:t>‹#›</a:t>
            </a:fld>
            <a:endParaRPr lang="en-US" altLang="en-US"/>
          </a:p>
        </p:txBody>
      </p:sp>
    </p:spTree>
    <p:extLst>
      <p:ext uri="{BB962C8B-B14F-4D97-AF65-F5344CB8AC3E}">
        <p14:creationId xmlns:p14="http://schemas.microsoft.com/office/powerpoint/2010/main" val="127222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DE88D1-3229-4CEA-8279-E01D666AA3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FB44E8-DD79-44A3-8EBE-F69684D6BA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76761C-48BA-45FC-9BEB-BE533F009033}"/>
              </a:ext>
            </a:extLst>
          </p:cNvPr>
          <p:cNvSpPr>
            <a:spLocks noGrp="1" noChangeArrowheads="1"/>
          </p:cNvSpPr>
          <p:nvPr>
            <p:ph type="sldNum" sz="quarter" idx="12"/>
          </p:nvPr>
        </p:nvSpPr>
        <p:spPr>
          <a:ln/>
        </p:spPr>
        <p:txBody>
          <a:bodyPr/>
          <a:lstStyle>
            <a:lvl1pPr>
              <a:defRPr/>
            </a:lvl1pPr>
          </a:lstStyle>
          <a:p>
            <a:fld id="{5CA7902C-8A3D-408C-BC67-8D6808A69E0D}" type="slidenum">
              <a:rPr lang="en-US" altLang="en-US"/>
              <a:pPr/>
              <a:t>‹#›</a:t>
            </a:fld>
            <a:endParaRPr lang="en-US" altLang="en-US"/>
          </a:p>
        </p:txBody>
      </p:sp>
    </p:spTree>
    <p:extLst>
      <p:ext uri="{BB962C8B-B14F-4D97-AF65-F5344CB8AC3E}">
        <p14:creationId xmlns:p14="http://schemas.microsoft.com/office/powerpoint/2010/main" val="2800418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E594F9-916D-445F-AF1B-FD07D27E65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7617BA6-1134-40EF-8B18-69E609D96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74CBF9E-C4C5-4E9A-B86F-649A7267626E}"/>
              </a:ext>
            </a:extLst>
          </p:cNvPr>
          <p:cNvSpPr>
            <a:spLocks noGrp="1" noChangeArrowheads="1"/>
          </p:cNvSpPr>
          <p:nvPr>
            <p:ph type="sldNum" sz="quarter" idx="12"/>
          </p:nvPr>
        </p:nvSpPr>
        <p:spPr>
          <a:ln/>
        </p:spPr>
        <p:txBody>
          <a:bodyPr/>
          <a:lstStyle>
            <a:lvl1pPr>
              <a:defRPr/>
            </a:lvl1pPr>
          </a:lstStyle>
          <a:p>
            <a:fld id="{127C63C7-B3AC-4891-B0EB-EBB4C8A63707}" type="slidenum">
              <a:rPr lang="en-US" altLang="en-US"/>
              <a:pPr/>
              <a:t>‹#›</a:t>
            </a:fld>
            <a:endParaRPr lang="en-US" altLang="en-US"/>
          </a:p>
        </p:txBody>
      </p:sp>
    </p:spTree>
    <p:extLst>
      <p:ext uri="{BB962C8B-B14F-4D97-AF65-F5344CB8AC3E}">
        <p14:creationId xmlns:p14="http://schemas.microsoft.com/office/powerpoint/2010/main" val="246889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145B29-DCB4-4676-B70B-8EF1FE4D81C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F25F241-B45D-4816-B5DC-9C12B25DE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E1CD6AD-45EA-4BBF-95F3-FDF7A7709ADF}"/>
              </a:ext>
            </a:extLst>
          </p:cNvPr>
          <p:cNvSpPr>
            <a:spLocks noGrp="1" noChangeArrowheads="1"/>
          </p:cNvSpPr>
          <p:nvPr>
            <p:ph type="sldNum" sz="quarter" idx="12"/>
          </p:nvPr>
        </p:nvSpPr>
        <p:spPr>
          <a:ln/>
        </p:spPr>
        <p:txBody>
          <a:bodyPr/>
          <a:lstStyle>
            <a:lvl1pPr>
              <a:defRPr/>
            </a:lvl1pPr>
          </a:lstStyle>
          <a:p>
            <a:fld id="{CC355B25-8D0D-4F35-B6EB-3191F7DF3F77}" type="slidenum">
              <a:rPr lang="en-US" altLang="en-US"/>
              <a:pPr/>
              <a:t>‹#›</a:t>
            </a:fld>
            <a:endParaRPr lang="en-US" altLang="en-US"/>
          </a:p>
        </p:txBody>
      </p:sp>
    </p:spTree>
    <p:extLst>
      <p:ext uri="{BB962C8B-B14F-4D97-AF65-F5344CB8AC3E}">
        <p14:creationId xmlns:p14="http://schemas.microsoft.com/office/powerpoint/2010/main" val="262569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63CFF80-AD7A-48A9-A059-BE43DBEE38E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EA05D29-9719-4C63-82CA-E988817B8D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0AA40B-C365-4A27-BC25-EEB8345F77A0}"/>
              </a:ext>
            </a:extLst>
          </p:cNvPr>
          <p:cNvSpPr>
            <a:spLocks noGrp="1" noChangeArrowheads="1"/>
          </p:cNvSpPr>
          <p:nvPr>
            <p:ph type="sldNum" sz="quarter" idx="12"/>
          </p:nvPr>
        </p:nvSpPr>
        <p:spPr>
          <a:ln/>
        </p:spPr>
        <p:txBody>
          <a:bodyPr/>
          <a:lstStyle>
            <a:lvl1pPr>
              <a:defRPr/>
            </a:lvl1pPr>
          </a:lstStyle>
          <a:p>
            <a:fld id="{57828D28-BA90-44ED-B264-1C8047CA06C7}" type="slidenum">
              <a:rPr lang="en-US" altLang="en-US"/>
              <a:pPr/>
              <a:t>‹#›</a:t>
            </a:fld>
            <a:endParaRPr lang="en-US" altLang="en-US"/>
          </a:p>
        </p:txBody>
      </p:sp>
    </p:spTree>
    <p:extLst>
      <p:ext uri="{BB962C8B-B14F-4D97-AF65-F5344CB8AC3E}">
        <p14:creationId xmlns:p14="http://schemas.microsoft.com/office/powerpoint/2010/main" val="165973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4F8EFF5-6548-4FEE-AD9D-37162FCA5F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B7EFF7-1C26-4947-9E9D-98F4CF93C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7FD1E1-43B8-49DD-A38B-DE5E4A8884D0}"/>
              </a:ext>
            </a:extLst>
          </p:cNvPr>
          <p:cNvSpPr>
            <a:spLocks noGrp="1" noChangeArrowheads="1"/>
          </p:cNvSpPr>
          <p:nvPr>
            <p:ph type="sldNum" sz="quarter" idx="12"/>
          </p:nvPr>
        </p:nvSpPr>
        <p:spPr>
          <a:ln/>
        </p:spPr>
        <p:txBody>
          <a:bodyPr/>
          <a:lstStyle>
            <a:lvl1pPr>
              <a:defRPr/>
            </a:lvl1pPr>
          </a:lstStyle>
          <a:p>
            <a:fld id="{7042839E-1B1C-44C6-B3B6-6F10F7886EFC}" type="slidenum">
              <a:rPr lang="en-US" altLang="en-US"/>
              <a:pPr/>
              <a:t>‹#›</a:t>
            </a:fld>
            <a:endParaRPr lang="en-US" altLang="en-US"/>
          </a:p>
        </p:txBody>
      </p:sp>
    </p:spTree>
    <p:extLst>
      <p:ext uri="{BB962C8B-B14F-4D97-AF65-F5344CB8AC3E}">
        <p14:creationId xmlns:p14="http://schemas.microsoft.com/office/powerpoint/2010/main" val="1904139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4E6A46-96DB-40E3-AD51-D512B4A069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6844B96-A879-48B7-849A-E6CAFC159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40F8F1-D2FC-4200-8C56-AD99180B5016}"/>
              </a:ext>
            </a:extLst>
          </p:cNvPr>
          <p:cNvSpPr>
            <a:spLocks noGrp="1" noChangeArrowheads="1"/>
          </p:cNvSpPr>
          <p:nvPr>
            <p:ph type="sldNum" sz="quarter" idx="12"/>
          </p:nvPr>
        </p:nvSpPr>
        <p:spPr>
          <a:ln/>
        </p:spPr>
        <p:txBody>
          <a:bodyPr/>
          <a:lstStyle>
            <a:lvl1pPr>
              <a:defRPr/>
            </a:lvl1pPr>
          </a:lstStyle>
          <a:p>
            <a:fld id="{92162790-4B3C-4D59-BBC5-87ECAF05389F}" type="slidenum">
              <a:rPr lang="en-US" altLang="en-US"/>
              <a:pPr/>
              <a:t>‹#›</a:t>
            </a:fld>
            <a:endParaRPr lang="en-US" altLang="en-US"/>
          </a:p>
        </p:txBody>
      </p:sp>
    </p:spTree>
    <p:extLst>
      <p:ext uri="{BB962C8B-B14F-4D97-AF65-F5344CB8AC3E}">
        <p14:creationId xmlns:p14="http://schemas.microsoft.com/office/powerpoint/2010/main" val="3918207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8068ED-3908-4D47-96F6-5434FFE89A0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B4652C6-D5DC-4443-BE93-812BFB80932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4BBA46F-F252-40D0-B990-A26212BA639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u="none">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C0B93BCA-AF6F-4C14-8CF6-4CAA0E5EED7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190AE513-F5E7-4CF3-AFC6-47AD8081550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a:lvl1pPr>
          </a:lstStyle>
          <a:p>
            <a:fld id="{484BAC81-3C17-4BC7-83FA-0D3CAE7C83C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egions">
            <a:extLst>
              <a:ext uri="{FF2B5EF4-FFF2-40B4-BE49-F238E27FC236}">
                <a16:creationId xmlns:a16="http://schemas.microsoft.com/office/drawing/2014/main" id="{E54B9690-0C6B-468A-B5A5-0058AC360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98463"/>
            <a:ext cx="10820400" cy="702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soldier_and_equipment">
            <a:extLst>
              <a:ext uri="{FF2B5EF4-FFF2-40B4-BE49-F238E27FC236}">
                <a16:creationId xmlns:a16="http://schemas.microsoft.com/office/drawing/2014/main" id="{9BF76AE7-D6DD-4EB8-B385-5424C674A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1981200"/>
            <a:ext cx="500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4B12004-9354-41C2-9BE8-B923355DC6DC}"/>
              </a:ext>
            </a:extLst>
          </p:cNvPr>
          <p:cNvSpPr>
            <a:spLocks noChangeArrowheads="1"/>
          </p:cNvSpPr>
          <p:nvPr/>
        </p:nvSpPr>
        <p:spPr bwMode="auto">
          <a:xfrm>
            <a:off x="4800600" y="0"/>
            <a:ext cx="4038600" cy="1938992"/>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2000" u="none" dirty="0">
                <a:solidFill>
                  <a:srgbClr val="40404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MILITARY POWER</a:t>
            </a:r>
          </a:p>
          <a:p>
            <a:pPr algn="l" eaLnBrk="1" hangingPunct="1"/>
            <a:r>
              <a:rPr lang="en-US" altLang="en-US" sz="2000" u="none" dirty="0">
                <a:solidFill>
                  <a:srgbClr val="40404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 economic</a:t>
            </a:r>
          </a:p>
          <a:p>
            <a:pPr algn="l" eaLnBrk="1" hangingPunct="1"/>
            <a:r>
              <a:rPr lang="en-US" altLang="en-US" sz="2000" u="none" dirty="0">
                <a:solidFill>
                  <a:srgbClr val="40404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 political</a:t>
            </a:r>
          </a:p>
          <a:p>
            <a:pPr algn="l" eaLnBrk="1" hangingPunct="1"/>
            <a:r>
              <a:rPr lang="en-US" altLang="en-US" sz="2000" u="none" dirty="0">
                <a:solidFill>
                  <a:srgbClr val="40404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 ideological</a:t>
            </a:r>
          </a:p>
          <a:p>
            <a:pPr algn="l" eaLnBrk="1" hangingPunct="1"/>
            <a:r>
              <a:rPr lang="en-US" altLang="en-US" sz="2000" u="none" dirty="0">
                <a:solidFill>
                  <a:srgbClr val="40404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ARMY &amp; </a:t>
            </a:r>
            <a:r>
              <a:rPr lang="en-US" altLang="en-US" sz="2000" i="1" u="none" dirty="0">
                <a:solidFill>
                  <a:srgbClr val="40404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VIRTUS</a:t>
            </a:r>
          </a:p>
          <a:p>
            <a:pPr algn="l" eaLnBrk="1" hangingPunct="1"/>
            <a:r>
              <a:rPr lang="en-US" altLang="en-US" sz="2000" u="none" dirty="0">
                <a:solidFill>
                  <a:srgbClr val="40404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THIRD CENTURY CRISIS</a:t>
            </a:r>
          </a:p>
        </p:txBody>
      </p:sp>
      <p:pic>
        <p:nvPicPr>
          <p:cNvPr id="2" name="Audio 1">
            <a:hlinkClick r:id="" action="ppaction://media"/>
            <a:extLst>
              <a:ext uri="{FF2B5EF4-FFF2-40B4-BE49-F238E27FC236}">
                <a16:creationId xmlns:a16="http://schemas.microsoft.com/office/drawing/2014/main" id="{B91FE432-FAB2-4A37-8F56-218006338A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6371"/>
    </mc:Choice>
    <mc:Fallback xmlns="">
      <p:transition spd="slow" advTm="196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E58724B-A953-44DB-9DDC-833CD5245C62}"/>
              </a:ext>
            </a:extLst>
          </p:cNvPr>
          <p:cNvSpPr>
            <a:spLocks noChangeArrowheads="1"/>
          </p:cNvSpPr>
          <p:nvPr/>
        </p:nvSpPr>
        <p:spPr bwMode="auto">
          <a:xfrm>
            <a:off x="152400" y="471488"/>
            <a:ext cx="44989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HISTORY</a:t>
            </a:r>
          </a:p>
          <a:p>
            <a:pPr algn="l" eaLnBrk="1" hangingPunct="1"/>
            <a:endParaRPr lang="en-US" altLang="en-US" sz="1800" u="none"/>
          </a:p>
          <a:p>
            <a:pPr algn="l" eaLnBrk="1" hangingPunct="1"/>
            <a:r>
              <a:rPr lang="en-US" altLang="en-US" sz="1700" b="0" u="none">
                <a:cs typeface="Arial" panose="020B0604020202020204" pitchFamily="34" charset="0"/>
              </a:rPr>
              <a:t>• organization – </a:t>
            </a:r>
            <a:r>
              <a:rPr lang="en-US" altLang="en-US" sz="1700" b="0" u="none"/>
              <a:t>annalistic</a:t>
            </a:r>
          </a:p>
          <a:p>
            <a:pPr algn="l" eaLnBrk="1" hangingPunct="1"/>
            <a:r>
              <a:rPr lang="en-US" altLang="en-US" sz="1700" b="0" u="none"/>
              <a:t>    consular years, AUC (from the foundation)</a:t>
            </a:r>
          </a:p>
          <a:p>
            <a:pPr algn="l" eaLnBrk="1" hangingPunct="1"/>
            <a:endParaRPr lang="en-US" altLang="en-US" sz="1700" b="0" u="none"/>
          </a:p>
          <a:p>
            <a:pPr algn="l" eaLnBrk="1" hangingPunct="1"/>
            <a:endParaRPr lang="en-US" altLang="en-US" sz="1700" b="0" u="none"/>
          </a:p>
          <a:p>
            <a:pPr algn="l" eaLnBrk="1" hangingPunct="1"/>
            <a:r>
              <a:rPr lang="en-US" altLang="en-US" sz="1700" b="0" u="none"/>
              <a:t>• Senatorial, political</a:t>
            </a:r>
            <a:r>
              <a:rPr lang="en-US" altLang="en-US" sz="1700" b="0"/>
              <a:t> </a:t>
            </a:r>
          </a:p>
          <a:p>
            <a:pPr algn="l" eaLnBrk="1" hangingPunct="1"/>
            <a:r>
              <a:rPr lang="en-US" altLang="en-US" sz="1700" b="0" u="none">
                <a:cs typeface="Arial" panose="020B0604020202020204" pitchFamily="34" charset="0"/>
              </a:rPr>
              <a:t>• “objective”</a:t>
            </a:r>
          </a:p>
        </p:txBody>
      </p:sp>
      <p:sp>
        <p:nvSpPr>
          <p:cNvPr id="28675" name="Rectangle 3">
            <a:extLst>
              <a:ext uri="{FF2B5EF4-FFF2-40B4-BE49-F238E27FC236}">
                <a16:creationId xmlns:a16="http://schemas.microsoft.com/office/drawing/2014/main" id="{811C94E2-6C4F-4E30-B495-5B32CE5AE849}"/>
              </a:ext>
            </a:extLst>
          </p:cNvPr>
          <p:cNvSpPr>
            <a:spLocks noChangeArrowheads="1"/>
          </p:cNvSpPr>
          <p:nvPr/>
        </p:nvSpPr>
        <p:spPr bwMode="auto">
          <a:xfrm>
            <a:off x="5041900" y="457200"/>
            <a:ext cx="38195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BIOGRAPHY</a:t>
            </a:r>
          </a:p>
          <a:p>
            <a:pPr algn="l" eaLnBrk="1" hangingPunct="1"/>
            <a:endParaRPr lang="en-US" altLang="en-US" sz="1700" b="0" u="none">
              <a:cs typeface="Arial" panose="020B0604020202020204" pitchFamily="34" charset="0"/>
            </a:endParaRPr>
          </a:p>
          <a:p>
            <a:pPr algn="l" eaLnBrk="1" hangingPunct="1"/>
            <a:r>
              <a:rPr lang="en-US" altLang="en-US" sz="1700" b="0" u="none">
                <a:cs typeface="Arial" panose="020B0604020202020204" pitchFamily="34" charset="0"/>
              </a:rPr>
              <a:t>• organization – topical</a:t>
            </a:r>
          </a:p>
          <a:p>
            <a:pPr algn="l" eaLnBrk="1" hangingPunct="1"/>
            <a:r>
              <a:rPr lang="en-US" altLang="en-US" sz="1700" b="0" u="none">
                <a:cs typeface="Arial" panose="020B0604020202020204" pitchFamily="34" charset="0"/>
              </a:rPr>
              <a:t>   antecedents, birth and childhood,</a:t>
            </a:r>
          </a:p>
          <a:p>
            <a:pPr algn="l" eaLnBrk="1" hangingPunct="1"/>
            <a:r>
              <a:rPr lang="en-US" altLang="en-US" sz="1700" b="0" u="none">
                <a:cs typeface="Arial" panose="020B0604020202020204" pitchFamily="34" charset="0"/>
              </a:rPr>
              <a:t>   career, achievements, morals (sex),</a:t>
            </a:r>
          </a:p>
          <a:p>
            <a:pPr algn="l" eaLnBrk="1" hangingPunct="1"/>
            <a:r>
              <a:rPr lang="en-US" altLang="en-US" sz="1700" b="0" u="none">
                <a:cs typeface="Arial" panose="020B0604020202020204" pitchFamily="34" charset="0"/>
              </a:rPr>
              <a:t>   appearance, death</a:t>
            </a:r>
          </a:p>
          <a:p>
            <a:pPr algn="l" eaLnBrk="1" hangingPunct="1"/>
            <a:r>
              <a:rPr lang="en-US" altLang="en-US" sz="1700" b="0" u="none"/>
              <a:t>• popular entertainment</a:t>
            </a:r>
            <a:endParaRPr lang="en-US" altLang="en-US" sz="1700" b="0" u="none">
              <a:cs typeface="Arial" panose="020B0604020202020204" pitchFamily="34" charset="0"/>
            </a:endParaRPr>
          </a:p>
          <a:p>
            <a:pPr algn="l" eaLnBrk="1" hangingPunct="1"/>
            <a:r>
              <a:rPr lang="en-US" altLang="en-US" sz="1700" b="0" u="none">
                <a:cs typeface="Arial" panose="020B0604020202020204" pitchFamily="34" charset="0"/>
              </a:rPr>
              <a:t>• anecdotal, rumor</a:t>
            </a:r>
          </a:p>
        </p:txBody>
      </p:sp>
      <p:sp>
        <p:nvSpPr>
          <p:cNvPr id="28676" name="Rectangle 4">
            <a:extLst>
              <a:ext uri="{FF2B5EF4-FFF2-40B4-BE49-F238E27FC236}">
                <a16:creationId xmlns:a16="http://schemas.microsoft.com/office/drawing/2014/main" id="{1F4E5CBA-4F6E-4E09-8DF0-172E28EED3F5}"/>
              </a:ext>
            </a:extLst>
          </p:cNvPr>
          <p:cNvSpPr>
            <a:spLocks noChangeArrowheads="1"/>
          </p:cNvSpPr>
          <p:nvPr/>
        </p:nvSpPr>
        <p:spPr bwMode="auto">
          <a:xfrm>
            <a:off x="228600" y="3005138"/>
            <a:ext cx="830580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b="0" u="none"/>
              <a:t>To matricide he added the murder of his aunt (Domitia Lepida). When once he visited her as she was confined to her bed…and she, as old ladies will, stroking his downy beard (for he was already well grown) happened to say fondly, “As soon as I receive this I shall gladly die,” he turned to those with him and said, as if in jest, “I’ll take it off at once.” Then he had the doctors give the sick woman an overdose and seized her property before she was cold, suppressing her will, that nothing might escape him.	</a:t>
            </a:r>
            <a:r>
              <a:rPr lang="en-US" altLang="en-US" sz="1400" b="0" u="none"/>
              <a:t>			Suetonius </a:t>
            </a:r>
            <a:r>
              <a:rPr lang="en-US" altLang="en-US" sz="1400" b="0" i="1" u="none"/>
              <a:t>Nero</a:t>
            </a:r>
            <a:r>
              <a:rPr lang="en-US" altLang="en-US" sz="1400" b="0" u="none"/>
              <a:t> 34</a:t>
            </a:r>
            <a:r>
              <a:rPr lang="en-US" altLang="en-US" sz="1400" b="0"/>
              <a:t> </a:t>
            </a:r>
          </a:p>
        </p:txBody>
      </p:sp>
      <p:pic>
        <p:nvPicPr>
          <p:cNvPr id="2" name="Audio 1">
            <a:hlinkClick r:id="" action="ppaction://media"/>
            <a:extLst>
              <a:ext uri="{FF2B5EF4-FFF2-40B4-BE49-F238E27FC236}">
                <a16:creationId xmlns:a16="http://schemas.microsoft.com/office/drawing/2014/main" id="{867FDAAE-A53E-4B7B-BC72-CC52FA0AC3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8130336"/>
      </p:ext>
    </p:extLst>
  </p:cSld>
  <p:clrMapOvr>
    <a:masterClrMapping/>
  </p:clrMapOvr>
  <mc:AlternateContent xmlns:mc="http://schemas.openxmlformats.org/markup-compatibility/2006" xmlns:p14="http://schemas.microsoft.com/office/powerpoint/2010/main">
    <mc:Choice Requires="p14">
      <p:transition spd="slow" p14:dur="2000" advTm="110904"/>
    </mc:Choice>
    <mc:Fallback xmlns="">
      <p:transition spd="slow" advTm="110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8D6DE71-2F46-451D-8582-282D44C21482}"/>
              </a:ext>
            </a:extLst>
          </p:cNvPr>
          <p:cNvSpPr>
            <a:spLocks noChangeArrowheads="1"/>
          </p:cNvSpPr>
          <p:nvPr/>
        </p:nvSpPr>
        <p:spPr bwMode="auto">
          <a:xfrm>
            <a:off x="400050" y="471488"/>
            <a:ext cx="1595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solidFill>
                  <a:srgbClr val="3333FF"/>
                </a:solidFill>
              </a:rPr>
              <a:t>BIOGRAPHY</a:t>
            </a:r>
            <a:endParaRPr lang="en-US" altLang="en-US" sz="1700" u="none">
              <a:solidFill>
                <a:srgbClr val="0066CC"/>
              </a:solidFill>
            </a:endParaRPr>
          </a:p>
        </p:txBody>
      </p:sp>
      <p:sp>
        <p:nvSpPr>
          <p:cNvPr id="30723" name="Text Box 3">
            <a:extLst>
              <a:ext uri="{FF2B5EF4-FFF2-40B4-BE49-F238E27FC236}">
                <a16:creationId xmlns:a16="http://schemas.microsoft.com/office/drawing/2014/main" id="{FEAD5D37-4039-4F99-9822-E6E9B27F062B}"/>
              </a:ext>
            </a:extLst>
          </p:cNvPr>
          <p:cNvSpPr txBox="1">
            <a:spLocks noChangeArrowheads="1"/>
          </p:cNvSpPr>
          <p:nvPr/>
        </p:nvSpPr>
        <p:spPr bwMode="auto">
          <a:xfrm>
            <a:off x="442913" y="1143000"/>
            <a:ext cx="299561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700" u="none"/>
              <a:t>“GOOD”</a:t>
            </a:r>
            <a:r>
              <a:rPr lang="en-US" altLang="en-US" sz="1700" b="0" u="none"/>
              <a:t> </a:t>
            </a:r>
            <a:r>
              <a:rPr lang="en-US" altLang="en-US" sz="1700" u="none"/>
              <a:t>EMPERORS</a:t>
            </a:r>
          </a:p>
          <a:p>
            <a:pPr algn="l" eaLnBrk="1" hangingPunct="1"/>
            <a:r>
              <a:rPr lang="en-US" altLang="en-US" sz="1700" b="0" u="none">
                <a:cs typeface="Arial" panose="020B0604020202020204" pitchFamily="34" charset="0"/>
              </a:rPr>
              <a:t>• looked to the affairs of state</a:t>
            </a:r>
          </a:p>
          <a:p>
            <a:pPr algn="l" eaLnBrk="1" hangingPunct="1"/>
            <a:r>
              <a:rPr lang="en-US" altLang="en-US" sz="1700" b="0" u="none">
                <a:cs typeface="Arial" panose="020B0604020202020204" pitchFamily="34" charset="0"/>
              </a:rPr>
              <a:t>• consulted Senate</a:t>
            </a:r>
          </a:p>
          <a:p>
            <a:pPr algn="l" eaLnBrk="1" hangingPunct="1"/>
            <a:endParaRPr lang="en-US" altLang="en-US" sz="1700" b="0" u="none">
              <a:cs typeface="Arial" panose="020B0604020202020204" pitchFamily="34" charset="0"/>
            </a:endParaRPr>
          </a:p>
        </p:txBody>
      </p:sp>
      <p:sp>
        <p:nvSpPr>
          <p:cNvPr id="30724" name="Text Box 4">
            <a:extLst>
              <a:ext uri="{FF2B5EF4-FFF2-40B4-BE49-F238E27FC236}">
                <a16:creationId xmlns:a16="http://schemas.microsoft.com/office/drawing/2014/main" id="{FA1164B1-359D-4AB8-88F9-2A3FDE196F03}"/>
              </a:ext>
            </a:extLst>
          </p:cNvPr>
          <p:cNvSpPr txBox="1">
            <a:spLocks noChangeArrowheads="1"/>
          </p:cNvSpPr>
          <p:nvPr/>
        </p:nvSpPr>
        <p:spPr bwMode="auto">
          <a:xfrm>
            <a:off x="5075238" y="1143000"/>
            <a:ext cx="3760787"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700" u="none"/>
              <a:t>“BAD”</a:t>
            </a:r>
            <a:r>
              <a:rPr lang="en-US" altLang="en-US" sz="1700" b="0" u="none"/>
              <a:t> </a:t>
            </a:r>
            <a:r>
              <a:rPr lang="en-US" altLang="en-US" sz="1700" u="none"/>
              <a:t>EMPERORS</a:t>
            </a:r>
          </a:p>
          <a:p>
            <a:pPr algn="l" eaLnBrk="1" hangingPunct="1"/>
            <a:r>
              <a:rPr lang="en-US" altLang="en-US" sz="1700" b="0" u="none">
                <a:cs typeface="Arial" panose="020B0604020202020204" pitchFamily="34" charset="0"/>
              </a:rPr>
              <a:t>• ignored affairs of state</a:t>
            </a:r>
          </a:p>
          <a:p>
            <a:pPr algn="l" eaLnBrk="1" hangingPunct="1"/>
            <a:r>
              <a:rPr lang="en-US" altLang="en-US" sz="1700" b="0" u="none">
                <a:cs typeface="Arial" panose="020B0604020202020204" pitchFamily="34" charset="0"/>
              </a:rPr>
              <a:t>• killed Senator</a:t>
            </a:r>
          </a:p>
          <a:p>
            <a:pPr algn="l" eaLnBrk="1" hangingPunct="1"/>
            <a:r>
              <a:rPr lang="en-US" altLang="en-US" sz="1700" b="0" u="none">
                <a:cs typeface="Arial" panose="020B0604020202020204" pitchFamily="34" charset="0"/>
              </a:rPr>
              <a:t>• monstrous-barbaric-tyrannical</a:t>
            </a:r>
          </a:p>
          <a:p>
            <a:pPr algn="l" eaLnBrk="1" hangingPunct="1"/>
            <a:r>
              <a:rPr lang="en-US" altLang="en-US" sz="1700" b="0" u="none">
                <a:cs typeface="Arial" panose="020B0604020202020204" pitchFamily="34" charset="0"/>
              </a:rPr>
              <a:t>   depraved and unchecked appetites</a:t>
            </a:r>
          </a:p>
          <a:p>
            <a:pPr algn="l" eaLnBrk="1" hangingPunct="1"/>
            <a:r>
              <a:rPr lang="en-US" altLang="en-US" sz="1700" b="0" u="none">
                <a:cs typeface="Arial" panose="020B0604020202020204" pitchFamily="34" charset="0"/>
              </a:rPr>
              <a:t>• disregard for laws</a:t>
            </a:r>
          </a:p>
          <a:p>
            <a:pPr algn="l" eaLnBrk="1" hangingPunct="1"/>
            <a:r>
              <a:rPr lang="en-US" altLang="en-US" sz="1700" b="0" u="none">
                <a:cs typeface="Arial" panose="020B0604020202020204" pitchFamily="34" charset="0"/>
              </a:rPr>
              <a:t>• popular (excessive gifts, patron</a:t>
            </a:r>
          </a:p>
          <a:p>
            <a:pPr algn="l" eaLnBrk="1" hangingPunct="1"/>
            <a:r>
              <a:rPr lang="en-US" altLang="en-US" sz="1700" b="0" u="none">
                <a:cs typeface="Arial" panose="020B0604020202020204" pitchFamily="34" charset="0"/>
              </a:rPr>
              <a:t>   of the circus, participant in </a:t>
            </a:r>
          </a:p>
          <a:p>
            <a:pPr algn="l" eaLnBrk="1" hangingPunct="1"/>
            <a:r>
              <a:rPr lang="en-US" altLang="en-US" sz="1700" b="0" u="none">
                <a:cs typeface="Arial" panose="020B0604020202020204" pitchFamily="34" charset="0"/>
              </a:rPr>
              <a:t>   entertainment)</a:t>
            </a:r>
          </a:p>
        </p:txBody>
      </p:sp>
      <p:sp>
        <p:nvSpPr>
          <p:cNvPr id="30725" name="Text Box 5">
            <a:extLst>
              <a:ext uri="{FF2B5EF4-FFF2-40B4-BE49-F238E27FC236}">
                <a16:creationId xmlns:a16="http://schemas.microsoft.com/office/drawing/2014/main" id="{91C04AF6-A9A2-47D6-9E8F-371C5CF13C0E}"/>
              </a:ext>
            </a:extLst>
          </p:cNvPr>
          <p:cNvSpPr txBox="1">
            <a:spLocks noChangeArrowheads="1"/>
          </p:cNvSpPr>
          <p:nvPr/>
        </p:nvSpPr>
        <p:spPr bwMode="auto">
          <a:xfrm>
            <a:off x="609600" y="4572000"/>
            <a:ext cx="829092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700" u="none" dirty="0">
                <a:solidFill>
                  <a:srgbClr val="3333FF"/>
                </a:solidFill>
              </a:rPr>
              <a:t>Suetonius</a:t>
            </a:r>
            <a:r>
              <a:rPr lang="en-US" altLang="en-US" sz="1700" b="0" u="none" dirty="0"/>
              <a:t>, </a:t>
            </a:r>
            <a:r>
              <a:rPr lang="en-US" altLang="en-US" sz="1700" u="none" dirty="0">
                <a:solidFill>
                  <a:srgbClr val="3333FF"/>
                </a:solidFill>
              </a:rPr>
              <a:t>Pliny</a:t>
            </a:r>
            <a:r>
              <a:rPr lang="en-US" altLang="en-US" sz="1700" b="0" u="none" dirty="0"/>
              <a:t> and </a:t>
            </a:r>
            <a:r>
              <a:rPr lang="en-US" altLang="en-US" sz="1700" u="none" dirty="0">
                <a:solidFill>
                  <a:srgbClr val="3333FF"/>
                </a:solidFill>
              </a:rPr>
              <a:t>Tacitus</a:t>
            </a:r>
            <a:r>
              <a:rPr lang="en-US" altLang="en-US" sz="1700" b="0" u="none" dirty="0"/>
              <a:t> had survived a “bad” emperor (</a:t>
            </a:r>
            <a:r>
              <a:rPr lang="en-US" altLang="en-US" sz="1700" u="none" dirty="0">
                <a:solidFill>
                  <a:srgbClr val="3333FF"/>
                </a:solidFill>
              </a:rPr>
              <a:t>Domitian</a:t>
            </a:r>
            <a:r>
              <a:rPr lang="en-US" altLang="en-US" sz="1700" b="0" u="none" dirty="0"/>
              <a:t>, 81-96 CE) </a:t>
            </a:r>
          </a:p>
          <a:p>
            <a:pPr algn="l" eaLnBrk="1" hangingPunct="1"/>
            <a:r>
              <a:rPr lang="en-US" altLang="en-US" sz="1700" b="0" u="none" dirty="0"/>
              <a:t>	and wrote under a good emperor (</a:t>
            </a:r>
            <a:r>
              <a:rPr lang="en-US" altLang="en-US" sz="1700" u="none" dirty="0">
                <a:solidFill>
                  <a:srgbClr val="3333FF"/>
                </a:solidFill>
              </a:rPr>
              <a:t>Trajan</a:t>
            </a:r>
            <a:r>
              <a:rPr lang="en-US" altLang="en-US" sz="1700" b="0" u="none" dirty="0"/>
              <a:t>, 98-117 CE)</a:t>
            </a:r>
          </a:p>
          <a:p>
            <a:pPr algn="l" eaLnBrk="1" hangingPunct="1"/>
            <a:endParaRPr lang="en-US" altLang="en-US" sz="1700" b="0" u="none" dirty="0"/>
          </a:p>
          <a:p>
            <a:pPr algn="l" eaLnBrk="1" hangingPunct="1"/>
            <a:r>
              <a:rPr lang="en-US" altLang="en-US" sz="1700" b="0" u="none" dirty="0"/>
              <a:t>How does the tone of Pliny compare to Tacitus? </a:t>
            </a:r>
          </a:p>
          <a:p>
            <a:pPr algn="l" eaLnBrk="1" hangingPunct="1"/>
            <a:r>
              <a:rPr lang="en-US" altLang="en-US" sz="1700" b="0" u="none" dirty="0"/>
              <a:t>	How and why are they similar/different?</a:t>
            </a:r>
          </a:p>
          <a:p>
            <a:pPr algn="l" eaLnBrk="1" hangingPunct="1"/>
            <a:endParaRPr lang="en-US" altLang="en-US" sz="1700" b="0" u="none" dirty="0"/>
          </a:p>
        </p:txBody>
      </p:sp>
      <p:pic>
        <p:nvPicPr>
          <p:cNvPr id="2" name="Audio 1">
            <a:hlinkClick r:id="" action="ppaction://media"/>
            <a:extLst>
              <a:ext uri="{FF2B5EF4-FFF2-40B4-BE49-F238E27FC236}">
                <a16:creationId xmlns:a16="http://schemas.microsoft.com/office/drawing/2014/main" id="{C5736784-C621-40E4-92EA-28A87C5869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01198787"/>
      </p:ext>
    </p:extLst>
  </p:cSld>
  <p:clrMapOvr>
    <a:masterClrMapping/>
  </p:clrMapOvr>
  <mc:AlternateContent xmlns:mc="http://schemas.openxmlformats.org/markup-compatibility/2006" xmlns:p14="http://schemas.microsoft.com/office/powerpoint/2010/main">
    <mc:Choice Requires="p14">
      <p:transition spd="slow" p14:dur="2000" advTm="206837"/>
    </mc:Choice>
    <mc:Fallback xmlns="">
      <p:transition spd="slow" advTm="20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71942FDE-BC26-4926-A963-3F1F6B76FF77}"/>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32771" name="Text Box 3">
            <a:extLst>
              <a:ext uri="{FF2B5EF4-FFF2-40B4-BE49-F238E27FC236}">
                <a16:creationId xmlns:a16="http://schemas.microsoft.com/office/drawing/2014/main" id="{89ED7C32-75A6-463B-A113-A11DBAE68F0C}"/>
              </a:ext>
            </a:extLst>
          </p:cNvPr>
          <p:cNvSpPr txBox="1">
            <a:spLocks noChangeArrowheads="1"/>
          </p:cNvSpPr>
          <p:nvPr/>
        </p:nvSpPr>
        <p:spPr bwMode="auto">
          <a:xfrm>
            <a:off x="228600" y="869950"/>
            <a:ext cx="86106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b="0" u="none">
                <a:latin typeface="Verdana" panose="020B0604030504040204" pitchFamily="34" charset="0"/>
              </a:rPr>
              <a:t>P. Cornelius </a:t>
            </a:r>
            <a:r>
              <a:rPr lang="en-US" altLang="en-US" sz="1800" u="none">
                <a:solidFill>
                  <a:srgbClr val="3333FF"/>
                </a:solidFill>
                <a:latin typeface="Verdana" panose="020B0604030504040204" pitchFamily="34" charset="0"/>
              </a:rPr>
              <a:t>Tacitus</a:t>
            </a:r>
            <a:r>
              <a:rPr lang="en-US" altLang="en-US" sz="1800" b="0" u="none">
                <a:latin typeface="Verdana" panose="020B0604030504040204" pitchFamily="34" charset="0"/>
              </a:rPr>
              <a:t> </a:t>
            </a:r>
            <a:r>
              <a:rPr lang="en-US" altLang="en-US" sz="1800" b="0" i="1" u="none">
                <a:latin typeface="Verdana" panose="020B0604030504040204" pitchFamily="34" charset="0"/>
              </a:rPr>
              <a:t>Germany</a:t>
            </a:r>
            <a:r>
              <a:rPr lang="en-US" altLang="en-US" sz="1800" b="0" u="none">
                <a:latin typeface="Verdana" panose="020B0604030504040204" pitchFamily="34" charset="0"/>
              </a:rPr>
              <a:t> (</a:t>
            </a:r>
            <a:r>
              <a:rPr lang="en-US" altLang="en-US" sz="1800" b="0" i="1" u="none">
                <a:latin typeface="Verdana" panose="020B0604030504040204" pitchFamily="34" charset="0"/>
              </a:rPr>
              <a:t>On the Origins and </a:t>
            </a:r>
          </a:p>
          <a:p>
            <a:pPr algn="l"/>
            <a:r>
              <a:rPr lang="en-US" altLang="en-US" sz="1800" b="0" i="1" u="none">
                <a:latin typeface="Verdana" panose="020B0604030504040204" pitchFamily="34" charset="0"/>
              </a:rPr>
              <a:t>	Settlement of the Germans</a:t>
            </a:r>
            <a:r>
              <a:rPr lang="en-US" altLang="en-US" sz="1800" b="0" u="none">
                <a:latin typeface="Verdana" panose="020B0604030504040204" pitchFamily="34" charset="0"/>
              </a:rPr>
              <a:t>)</a:t>
            </a:r>
          </a:p>
          <a:p>
            <a:pPr algn="l"/>
            <a:endParaRPr lang="en-US" altLang="en-US" sz="1800" b="0" u="none">
              <a:latin typeface="Verdana" panose="020B0604030504040204" pitchFamily="34" charset="0"/>
            </a:endParaRPr>
          </a:p>
          <a:p>
            <a:pPr algn="l"/>
            <a:r>
              <a:rPr lang="en-US" altLang="en-US" sz="1800" u="none">
                <a:solidFill>
                  <a:srgbClr val="3333FF"/>
                </a:solidFill>
                <a:latin typeface="Verdana" panose="020B0604030504040204" pitchFamily="34" charset="0"/>
              </a:rPr>
              <a:t>ethnography</a:t>
            </a:r>
            <a:r>
              <a:rPr lang="en-US" altLang="en-US" sz="1800" b="0" u="none">
                <a:latin typeface="Verdana" panose="020B0604030504040204" pitchFamily="34" charset="0"/>
              </a:rPr>
              <a:t> – as found in the </a:t>
            </a:r>
            <a:r>
              <a:rPr lang="en-US" altLang="en-US" sz="1800" b="0" i="1" u="none">
                <a:latin typeface="Verdana" panose="020B0604030504040204" pitchFamily="34" charset="0"/>
              </a:rPr>
              <a:t>Geography</a:t>
            </a:r>
            <a:r>
              <a:rPr lang="en-US" altLang="en-US" sz="1800" b="0" u="none">
                <a:latin typeface="Verdana" panose="020B0604030504040204" pitchFamily="34" charset="0"/>
              </a:rPr>
              <a:t> of Strabo (</a:t>
            </a:r>
            <a:r>
              <a:rPr lang="en-US" altLang="en-US" sz="1800" i="1" u="none">
                <a:solidFill>
                  <a:srgbClr val="3333FF"/>
                </a:solidFill>
                <a:latin typeface="Verdana" panose="020B0604030504040204" pitchFamily="34" charset="0"/>
              </a:rPr>
              <a:t>periplus</a:t>
            </a:r>
            <a:r>
              <a:rPr lang="en-US" altLang="en-US" sz="1800" b="0" u="none">
                <a:latin typeface="Verdana" panose="020B0604030504040204" pitchFamily="34" charset="0"/>
              </a:rPr>
              <a:t>)</a:t>
            </a:r>
          </a:p>
          <a:p>
            <a:pPr algn="l"/>
            <a:endParaRPr lang="en-US" altLang="en-US" sz="1800" b="0" u="none">
              <a:latin typeface="Verdana" panose="020B0604030504040204" pitchFamily="34" charset="0"/>
            </a:endParaRPr>
          </a:p>
          <a:p>
            <a:pPr algn="l"/>
            <a:endParaRPr lang="en-US" altLang="en-US" sz="1800" b="0" u="none">
              <a:latin typeface="Verdana" panose="020B0604030504040204" pitchFamily="34" charset="0"/>
            </a:endParaRPr>
          </a:p>
          <a:p>
            <a:pPr algn="l"/>
            <a:r>
              <a:rPr lang="en-US" altLang="en-US" sz="1800" u="none">
                <a:latin typeface="Verdana" panose="020B0604030504040204" pitchFamily="34" charset="0"/>
              </a:rPr>
              <a:t>sympathetic treatment of free Germans:</a:t>
            </a:r>
          </a:p>
          <a:p>
            <a:pPr algn="l"/>
            <a:endParaRPr lang="en-US" altLang="en-US" sz="1800" b="0" u="none">
              <a:latin typeface="Verdana" panose="020B0604030504040204" pitchFamily="34" charset="0"/>
            </a:endParaRPr>
          </a:p>
          <a:p>
            <a:pPr algn="l"/>
            <a:r>
              <a:rPr lang="en-US" altLang="en-US" sz="1800" b="0" u="none">
                <a:latin typeface="Verdana" panose="020B0604030504040204" pitchFamily="34" charset="0"/>
              </a:rPr>
              <a:t>If the country of their birth is stagnating in a long period of </a:t>
            </a:r>
            <a:r>
              <a:rPr lang="en-US" altLang="en-US" sz="1800" u="none">
                <a:solidFill>
                  <a:srgbClr val="3333FF"/>
                </a:solidFill>
                <a:latin typeface="Verdana" panose="020B0604030504040204" pitchFamily="34" charset="0"/>
              </a:rPr>
              <a:t>peace</a:t>
            </a:r>
            <a:r>
              <a:rPr lang="en-US" altLang="en-US" sz="1800" b="0" u="none">
                <a:latin typeface="Verdana" panose="020B0604030504040204" pitchFamily="34" charset="0"/>
              </a:rPr>
              <a:t> and inactivity, many noble youths deliberately seek out other states who are engaged in some war. For peace is unwelcome to this people and they can more easily win renown amid danger.</a:t>
            </a:r>
          </a:p>
          <a:p>
            <a:pPr algn="l"/>
            <a:r>
              <a:rPr lang="en-US" altLang="en-US" sz="1500" b="0" u="none">
                <a:latin typeface="Verdana" panose="020B0604030504040204" pitchFamily="34" charset="0"/>
              </a:rPr>
              <a:t>						Tacitus Germany 14</a:t>
            </a:r>
          </a:p>
          <a:p>
            <a:pPr algn="l"/>
            <a:endParaRPr lang="en-US" altLang="en-US" sz="1500" b="0" u="none">
              <a:latin typeface="Verdana" panose="020B0604030504040204" pitchFamily="34" charset="0"/>
            </a:endParaRPr>
          </a:p>
        </p:txBody>
      </p:sp>
      <p:pic>
        <p:nvPicPr>
          <p:cNvPr id="2" name="Audio 1">
            <a:hlinkClick r:id="" action="ppaction://media"/>
            <a:extLst>
              <a:ext uri="{FF2B5EF4-FFF2-40B4-BE49-F238E27FC236}">
                <a16:creationId xmlns:a16="http://schemas.microsoft.com/office/drawing/2014/main" id="{37097068-B212-4FE6-981A-4C8C10F010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391253605"/>
      </p:ext>
    </p:extLst>
  </p:cSld>
  <p:clrMapOvr>
    <a:masterClrMapping/>
  </p:clrMapOvr>
  <mc:AlternateContent xmlns:mc="http://schemas.openxmlformats.org/markup-compatibility/2006" xmlns:p14="http://schemas.microsoft.com/office/powerpoint/2010/main">
    <mc:Choice Requires="p14">
      <p:transition spd="slow" p14:dur="2000" advTm="72696"/>
    </mc:Choice>
    <mc:Fallback xmlns="">
      <p:transition spd="slow" advTm="7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03D69D13-E33B-4A11-AE3C-39168139B4B5}"/>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34819" name="Text Box 3">
            <a:extLst>
              <a:ext uri="{FF2B5EF4-FFF2-40B4-BE49-F238E27FC236}">
                <a16:creationId xmlns:a16="http://schemas.microsoft.com/office/drawing/2014/main" id="{88EC2EB8-8103-421C-AAE4-01E5D86E4795}"/>
              </a:ext>
            </a:extLst>
          </p:cNvPr>
          <p:cNvSpPr txBox="1">
            <a:spLocks noChangeArrowheads="1"/>
          </p:cNvSpPr>
          <p:nvPr/>
        </p:nvSpPr>
        <p:spPr bwMode="auto">
          <a:xfrm>
            <a:off x="228600" y="869950"/>
            <a:ext cx="86106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b="0" u="none">
                <a:latin typeface="Verdana" panose="020B0604030504040204" pitchFamily="34" charset="0"/>
              </a:rPr>
              <a:t>P. Cornelius </a:t>
            </a:r>
            <a:r>
              <a:rPr lang="en-US" altLang="en-US" sz="1800" u="none">
                <a:solidFill>
                  <a:srgbClr val="3333FF"/>
                </a:solidFill>
                <a:latin typeface="Verdana" panose="020B0604030504040204" pitchFamily="34" charset="0"/>
              </a:rPr>
              <a:t>Tacitus</a:t>
            </a:r>
            <a:r>
              <a:rPr lang="en-US" altLang="en-US" sz="1800" b="0" u="none">
                <a:latin typeface="Verdana" panose="020B0604030504040204" pitchFamily="34" charset="0"/>
              </a:rPr>
              <a:t> </a:t>
            </a:r>
            <a:r>
              <a:rPr lang="en-US" altLang="en-US" sz="1800" b="0" i="1" u="none">
                <a:latin typeface="Verdana" panose="020B0604030504040204" pitchFamily="34" charset="0"/>
              </a:rPr>
              <a:t>Germany</a:t>
            </a:r>
            <a:r>
              <a:rPr lang="en-US" altLang="en-US" sz="1800" b="0" u="none">
                <a:latin typeface="Verdana" panose="020B0604030504040204" pitchFamily="34" charset="0"/>
              </a:rPr>
              <a:t> (</a:t>
            </a:r>
            <a:r>
              <a:rPr lang="en-US" altLang="en-US" sz="1800" b="0" i="1" u="none">
                <a:latin typeface="Verdana" panose="020B0604030504040204" pitchFamily="34" charset="0"/>
              </a:rPr>
              <a:t>On the Origins and </a:t>
            </a:r>
          </a:p>
          <a:p>
            <a:pPr algn="l"/>
            <a:r>
              <a:rPr lang="en-US" altLang="en-US" sz="1800" b="0" i="1" u="none">
                <a:latin typeface="Verdana" panose="020B0604030504040204" pitchFamily="34" charset="0"/>
              </a:rPr>
              <a:t>	Settlement of the Germans</a:t>
            </a:r>
            <a:r>
              <a:rPr lang="en-US" altLang="en-US" sz="1800" b="0" u="none">
                <a:latin typeface="Verdana" panose="020B0604030504040204" pitchFamily="34" charset="0"/>
              </a:rPr>
              <a:t>)</a:t>
            </a:r>
          </a:p>
          <a:p>
            <a:pPr algn="l"/>
            <a:endParaRPr lang="en-US" altLang="en-US" sz="1800" b="0" u="none">
              <a:latin typeface="Verdana" panose="020B0604030504040204" pitchFamily="34" charset="0"/>
            </a:endParaRPr>
          </a:p>
          <a:p>
            <a:pPr algn="l"/>
            <a:r>
              <a:rPr lang="en-US" altLang="en-US" sz="1800" u="none">
                <a:solidFill>
                  <a:srgbClr val="3333FF"/>
                </a:solidFill>
                <a:latin typeface="Verdana" panose="020B0604030504040204" pitchFamily="34" charset="0"/>
              </a:rPr>
              <a:t>ethnography</a:t>
            </a:r>
            <a:r>
              <a:rPr lang="en-US" altLang="en-US" sz="1800" b="0" u="none">
                <a:latin typeface="Verdana" panose="020B0604030504040204" pitchFamily="34" charset="0"/>
              </a:rPr>
              <a:t> – as found in </a:t>
            </a:r>
            <a:r>
              <a:rPr lang="en-US" altLang="en-US" sz="1800" b="0" i="1" u="none">
                <a:latin typeface="Verdana" panose="020B0604030504040204" pitchFamily="34" charset="0"/>
              </a:rPr>
              <a:t>Gallic Wars</a:t>
            </a:r>
            <a:r>
              <a:rPr lang="en-US" altLang="en-US" sz="1800" b="0" u="none">
                <a:latin typeface="Verdana" panose="020B0604030504040204" pitchFamily="34" charset="0"/>
              </a:rPr>
              <a:t> of Julius Caesar and </a:t>
            </a:r>
            <a:br>
              <a:rPr lang="en-US" altLang="en-US" sz="1800" b="0" u="none">
                <a:latin typeface="Verdana" panose="020B0604030504040204" pitchFamily="34" charset="0"/>
              </a:rPr>
            </a:br>
            <a:r>
              <a:rPr lang="en-US" altLang="en-US" sz="1800" b="0" u="none">
                <a:latin typeface="Verdana" panose="020B0604030504040204" pitchFamily="34" charset="0"/>
              </a:rPr>
              <a:t>	the </a:t>
            </a:r>
            <a:r>
              <a:rPr lang="en-US" altLang="en-US" sz="1800" b="0" i="1" u="none">
                <a:latin typeface="Verdana" panose="020B0604030504040204" pitchFamily="34" charset="0"/>
              </a:rPr>
              <a:t>Geography</a:t>
            </a:r>
            <a:r>
              <a:rPr lang="en-US" altLang="en-US" sz="1800" b="0" u="none">
                <a:latin typeface="Verdana" panose="020B0604030504040204" pitchFamily="34" charset="0"/>
              </a:rPr>
              <a:t> of Strabo (</a:t>
            </a:r>
            <a:r>
              <a:rPr lang="en-US" altLang="en-US" sz="1800" i="1" u="none">
                <a:solidFill>
                  <a:srgbClr val="3333FF"/>
                </a:solidFill>
                <a:latin typeface="Verdana" panose="020B0604030504040204" pitchFamily="34" charset="0"/>
              </a:rPr>
              <a:t>periplus</a:t>
            </a:r>
            <a:r>
              <a:rPr lang="en-US" altLang="en-US" sz="1800" b="0" u="none">
                <a:latin typeface="Verdana" panose="020B0604030504040204" pitchFamily="34" charset="0"/>
              </a:rPr>
              <a:t>)</a:t>
            </a:r>
          </a:p>
          <a:p>
            <a:pPr algn="l"/>
            <a:endParaRPr lang="en-US" altLang="en-US" sz="1800" b="0" u="none">
              <a:latin typeface="Verdana" panose="020B0604030504040204" pitchFamily="34" charset="0"/>
            </a:endParaRPr>
          </a:p>
          <a:p>
            <a:pPr algn="l"/>
            <a:endParaRPr lang="en-US" altLang="en-US" sz="1800" b="0" u="none">
              <a:latin typeface="Verdana" panose="020B0604030504040204" pitchFamily="34" charset="0"/>
            </a:endParaRPr>
          </a:p>
          <a:p>
            <a:pPr algn="l"/>
            <a:r>
              <a:rPr lang="en-US" altLang="en-US" sz="1800" u="none">
                <a:latin typeface="Verdana" panose="020B0604030504040204" pitchFamily="34" charset="0"/>
              </a:rPr>
              <a:t>ethnic mirror:</a:t>
            </a:r>
          </a:p>
          <a:p>
            <a:pPr algn="l"/>
            <a:endParaRPr lang="en-US" altLang="en-US" sz="1800" u="none">
              <a:latin typeface="Verdana" panose="020B0604030504040204" pitchFamily="34" charset="0"/>
            </a:endParaRPr>
          </a:p>
          <a:p>
            <a:pPr algn="l"/>
            <a:r>
              <a:rPr lang="en-US" altLang="en-US" sz="1800" b="0" u="none">
                <a:latin typeface="Verdana" panose="020B0604030504040204" pitchFamily="34" charset="0"/>
              </a:rPr>
              <a:t>This means that they live a life of sheltered chastity, uncorrupted by the temptations of public spectacles or the excitements of banquets. Men and women alike know nothing of clandestine letters.</a:t>
            </a:r>
          </a:p>
          <a:p>
            <a:pPr algn="l"/>
            <a:r>
              <a:rPr lang="en-US" altLang="en-US" sz="1800" b="0" u="none">
                <a:latin typeface="Verdana" panose="020B0604030504040204" pitchFamily="34" charset="0"/>
              </a:rPr>
              <a:t>						</a:t>
            </a:r>
            <a:r>
              <a:rPr lang="en-US" altLang="en-US" sz="1500" b="0" u="none">
                <a:latin typeface="Verdana" panose="020B0604030504040204" pitchFamily="34" charset="0"/>
              </a:rPr>
              <a:t>Tacitus </a:t>
            </a:r>
            <a:r>
              <a:rPr lang="en-US" altLang="en-US" sz="1500" b="0" i="1" u="none">
                <a:latin typeface="Verdana" panose="020B0604030504040204" pitchFamily="34" charset="0"/>
              </a:rPr>
              <a:t>Germany</a:t>
            </a:r>
            <a:r>
              <a:rPr lang="en-US" altLang="en-US" sz="1500" b="0" u="none">
                <a:latin typeface="Verdana" panose="020B0604030504040204" pitchFamily="34" charset="0"/>
              </a:rPr>
              <a:t> 19</a:t>
            </a:r>
          </a:p>
          <a:p>
            <a:pPr algn="l"/>
            <a:endParaRPr lang="en-US" altLang="en-US" sz="1500" b="0" u="none">
              <a:latin typeface="Verdana" panose="020B0604030504040204" pitchFamily="34" charset="0"/>
            </a:endParaRPr>
          </a:p>
          <a:p>
            <a:pPr algn="l"/>
            <a:r>
              <a:rPr lang="en-US" altLang="en-US" sz="1800" b="0" u="none">
                <a:latin typeface="Verdana" panose="020B0604030504040204" pitchFamily="34" charset="0"/>
              </a:rPr>
              <a:t>For drink they have a liquid made out of barley or other grain, fermented into a certain resemblance to wine.</a:t>
            </a:r>
          </a:p>
          <a:p>
            <a:pPr algn="l"/>
            <a:r>
              <a:rPr lang="en-US" altLang="en-US" sz="1500" b="0" u="none">
                <a:latin typeface="Verdana" panose="020B0604030504040204" pitchFamily="34" charset="0"/>
              </a:rPr>
              <a:t>						Tacitus </a:t>
            </a:r>
            <a:r>
              <a:rPr lang="en-US" altLang="en-US" sz="1500" b="0" i="1" u="none">
                <a:latin typeface="Verdana" panose="020B0604030504040204" pitchFamily="34" charset="0"/>
              </a:rPr>
              <a:t>Germany</a:t>
            </a:r>
            <a:r>
              <a:rPr lang="en-US" altLang="en-US" sz="1500" b="0" u="none">
                <a:latin typeface="Verdana" panose="020B0604030504040204" pitchFamily="34" charset="0"/>
              </a:rPr>
              <a:t> 23</a:t>
            </a:r>
          </a:p>
          <a:p>
            <a:pPr algn="l"/>
            <a:endParaRPr lang="en-US" altLang="en-US" sz="1500" b="0" u="none">
              <a:latin typeface="Verdana" panose="020B0604030504040204" pitchFamily="34" charset="0"/>
            </a:endParaRPr>
          </a:p>
        </p:txBody>
      </p:sp>
      <p:pic>
        <p:nvPicPr>
          <p:cNvPr id="2" name="Audio 1">
            <a:hlinkClick r:id="" action="ppaction://media"/>
            <a:extLst>
              <a:ext uri="{FF2B5EF4-FFF2-40B4-BE49-F238E27FC236}">
                <a16:creationId xmlns:a16="http://schemas.microsoft.com/office/drawing/2014/main" id="{27DFF9DB-4CB5-4053-AB9C-A3B77C77D3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888089200"/>
      </p:ext>
    </p:extLst>
  </p:cSld>
  <p:clrMapOvr>
    <a:masterClrMapping/>
  </p:clrMapOvr>
  <mc:AlternateContent xmlns:mc="http://schemas.openxmlformats.org/markup-compatibility/2006" xmlns:p14="http://schemas.microsoft.com/office/powerpoint/2010/main">
    <mc:Choice Requires="p14">
      <p:transition spd="slow" p14:dur="2000" advTm="50962"/>
    </mc:Choice>
    <mc:Fallback xmlns="">
      <p:transition spd="slow" advTm="5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5BF70969-B452-44E3-87F8-E5ECCF126A82}"/>
              </a:ext>
            </a:extLst>
          </p:cNvPr>
          <p:cNvSpPr txBox="1">
            <a:spLocks noChangeArrowheads="1"/>
          </p:cNvSpPr>
          <p:nvPr/>
        </p:nvSpPr>
        <p:spPr bwMode="auto">
          <a:xfrm>
            <a:off x="0" y="152400"/>
            <a:ext cx="3314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Verdana" panose="020B0604030504040204" pitchFamily="34" charset="0"/>
              </a:rPr>
              <a:t>MILITARY POWER</a:t>
            </a:r>
          </a:p>
        </p:txBody>
      </p:sp>
      <p:pic>
        <p:nvPicPr>
          <p:cNvPr id="36867" name="Picture 3" descr="legions">
            <a:extLst>
              <a:ext uri="{FF2B5EF4-FFF2-40B4-BE49-F238E27FC236}">
                <a16:creationId xmlns:a16="http://schemas.microsoft.com/office/drawing/2014/main" id="{4B5ACB94-75B0-4DD5-B160-DFAD2D1BEC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0563"/>
            <a:ext cx="9144000"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soldier_and_equipment">
            <a:extLst>
              <a:ext uri="{FF2B5EF4-FFF2-40B4-BE49-F238E27FC236}">
                <a16:creationId xmlns:a16="http://schemas.microsoft.com/office/drawing/2014/main" id="{A897DD3E-0FFE-4DF0-813D-1DA46705D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600200"/>
            <a:ext cx="500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A058F3DA-7587-4317-9642-8A5A63BE09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41167072"/>
      </p:ext>
    </p:extLst>
  </p:cSld>
  <p:clrMapOvr>
    <a:masterClrMapping/>
  </p:clrMapOvr>
  <mc:AlternateContent xmlns:mc="http://schemas.openxmlformats.org/markup-compatibility/2006" xmlns:p14="http://schemas.microsoft.com/office/powerpoint/2010/main">
    <mc:Choice Requires="p14">
      <p:transition spd="slow" p14:dur="2000" advTm="101482"/>
    </mc:Choice>
    <mc:Fallback xmlns="">
      <p:transition spd="slow" advTm="101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legions">
            <a:extLst>
              <a:ext uri="{FF2B5EF4-FFF2-40B4-BE49-F238E27FC236}">
                <a16:creationId xmlns:a16="http://schemas.microsoft.com/office/drawing/2014/main" id="{8E297F5B-9ECD-4A40-B93C-286EEF169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0563"/>
            <a:ext cx="9144000"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soldier_and_equipment">
            <a:extLst>
              <a:ext uri="{FF2B5EF4-FFF2-40B4-BE49-F238E27FC236}">
                <a16:creationId xmlns:a16="http://schemas.microsoft.com/office/drawing/2014/main" id="{FF795A7C-2153-47D3-A00C-657B1BF429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600200"/>
            <a:ext cx="500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a:extLst>
              <a:ext uri="{FF2B5EF4-FFF2-40B4-BE49-F238E27FC236}">
                <a16:creationId xmlns:a16="http://schemas.microsoft.com/office/drawing/2014/main" id="{198ED52C-D1A6-4F7F-841D-000CE27B0B08}"/>
              </a:ext>
            </a:extLst>
          </p:cNvPr>
          <p:cNvSpPr txBox="1">
            <a:spLocks noChangeArrowheads="1"/>
          </p:cNvSpPr>
          <p:nvPr/>
        </p:nvSpPr>
        <p:spPr bwMode="auto">
          <a:xfrm>
            <a:off x="133350" y="76200"/>
            <a:ext cx="3315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dirty="0">
                <a:solidFill>
                  <a:srgbClr val="3333FF"/>
                </a:solidFill>
                <a:latin typeface="Verdana" panose="020B0604030504040204" pitchFamily="34" charset="0"/>
              </a:rPr>
              <a:t>MILITARY POWER</a:t>
            </a:r>
          </a:p>
        </p:txBody>
      </p:sp>
      <p:pic>
        <p:nvPicPr>
          <p:cNvPr id="2" name="Audio 1">
            <a:hlinkClick r:id="" action="ppaction://media"/>
            <a:extLst>
              <a:ext uri="{FF2B5EF4-FFF2-40B4-BE49-F238E27FC236}">
                <a16:creationId xmlns:a16="http://schemas.microsoft.com/office/drawing/2014/main" id="{19BFFC89-76D9-4F9A-81FE-9C26ADA860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0226213"/>
      </p:ext>
    </p:extLst>
  </p:cSld>
  <p:clrMapOvr>
    <a:masterClrMapping/>
  </p:clrMapOvr>
  <mc:AlternateContent xmlns:mc="http://schemas.openxmlformats.org/markup-compatibility/2006" xmlns:p14="http://schemas.microsoft.com/office/powerpoint/2010/main">
    <mc:Choice Requires="p14">
      <p:transition spd="slow" p14:dur="2000" advTm="1713"/>
    </mc:Choice>
    <mc:Fallback xmlns="">
      <p:transition spd="slow" advTm="1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0714F59-3984-4868-AD76-11D201F00BB6}"/>
              </a:ext>
            </a:extLst>
          </p:cNvPr>
          <p:cNvSpPr>
            <a:spLocks noChangeArrowheads="1"/>
          </p:cNvSpPr>
          <p:nvPr/>
        </p:nvSpPr>
        <p:spPr bwMode="auto">
          <a:xfrm>
            <a:off x="4294188" y="1660525"/>
            <a:ext cx="3240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2000" u="none">
                <a:latin typeface="Helvetica" panose="020B0604020202020204" pitchFamily="34" charset="0"/>
                <a:cs typeface="Helvetica" panose="020B0604020202020204" pitchFamily="34" charset="0"/>
              </a:rPr>
              <a:t>Michael Mann</a:t>
            </a:r>
          </a:p>
          <a:p>
            <a:pPr algn="l" eaLnBrk="1" hangingPunct="1"/>
            <a:r>
              <a:rPr lang="en-US" altLang="en-US" sz="2000" i="1" u="none">
                <a:latin typeface="Helvetica" panose="020B0604020202020204" pitchFamily="34" charset="0"/>
                <a:cs typeface="Helvetica" panose="020B0604020202020204" pitchFamily="34" charset="0"/>
              </a:rPr>
              <a:t>Sources of Social Power</a:t>
            </a:r>
          </a:p>
        </p:txBody>
      </p:sp>
      <p:pic>
        <p:nvPicPr>
          <p:cNvPr id="26627" name="Picture 3" descr="summer04_provscholar1_p26">
            <a:extLst>
              <a:ext uri="{FF2B5EF4-FFF2-40B4-BE49-F238E27FC236}">
                <a16:creationId xmlns:a16="http://schemas.microsoft.com/office/drawing/2014/main" id="{427C05C4-3387-4192-A9E8-24E06D494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990600"/>
            <a:ext cx="29606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9F69EC3-63AF-405F-998E-8EE190855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31"/>
    </mc:Choice>
    <mc:Fallback xmlns="">
      <p:transition spd="slow" advTm="11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CB25ECC-13AB-4A87-9B08-21AE39BD357B}"/>
              </a:ext>
            </a:extLst>
          </p:cNvPr>
          <p:cNvSpPr>
            <a:spLocks noChangeArrowheads="1"/>
          </p:cNvSpPr>
          <p:nvPr/>
        </p:nvSpPr>
        <p:spPr bwMode="auto">
          <a:xfrm>
            <a:off x="457200" y="609600"/>
            <a:ext cx="739140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u="none">
                <a:solidFill>
                  <a:srgbClr val="3333FF"/>
                </a:solidFill>
                <a:latin typeface="Helvetica" panose="020B0604020202020204" pitchFamily="34" charset="0"/>
                <a:cs typeface="Helvetica" panose="020B0604020202020204" pitchFamily="34" charset="0"/>
              </a:rPr>
              <a:t>IEMP MODEL</a:t>
            </a:r>
          </a:p>
          <a:p>
            <a:pPr algn="l" eaLnBrk="1" hangingPunct="1"/>
            <a:endParaRPr lang="en-US" altLang="en-US" sz="1700" u="none">
              <a:solidFill>
                <a:srgbClr val="0066CC"/>
              </a:solidFill>
              <a:latin typeface="Helvetica" panose="020B0604020202020204" pitchFamily="34" charset="0"/>
              <a:cs typeface="Helvetica" panose="020B0604020202020204" pitchFamily="34" charset="0"/>
            </a:endParaRPr>
          </a:p>
          <a:p>
            <a:pPr algn="l" eaLnBrk="1" hangingPunct="1"/>
            <a:r>
              <a:rPr lang="en-US" altLang="en-US" sz="1700" u="none">
                <a:solidFill>
                  <a:srgbClr val="3333FF"/>
                </a:solidFill>
                <a:latin typeface="Helvetica" panose="020B0604020202020204" pitchFamily="34" charset="0"/>
                <a:cs typeface="Helvetica" panose="020B0604020202020204" pitchFamily="34" charset="0"/>
              </a:rPr>
              <a:t>ideological</a:t>
            </a:r>
            <a:r>
              <a:rPr lang="en-US" altLang="en-US" sz="1700" u="none">
                <a:latin typeface="Helvetica" panose="020B0604020202020204" pitchFamily="34" charset="0"/>
                <a:cs typeface="Helvetica" panose="020B0604020202020204" pitchFamily="34" charset="0"/>
              </a:rPr>
              <a:t> – </a:t>
            </a:r>
            <a:r>
              <a:rPr lang="en-US" altLang="en-US" sz="1700" b="0" u="none">
                <a:latin typeface="Helvetica" panose="020B0604020202020204" pitchFamily="34" charset="0"/>
                <a:cs typeface="Helvetica" panose="020B0604020202020204" pitchFamily="34" charset="0"/>
              </a:rPr>
              <a:t>control claims of meaning</a:t>
            </a:r>
          </a:p>
          <a:p>
            <a:pPr algn="l" eaLnBrk="1" hangingPunct="1"/>
            <a:r>
              <a:rPr lang="en-US" altLang="en-US" sz="1700" b="0" u="none">
                <a:latin typeface="Helvetica" panose="020B0604020202020204" pitchFamily="34" charset="0"/>
                <a:cs typeface="Helvetica" panose="020B0604020202020204" pitchFamily="34" charset="0"/>
              </a:rPr>
              <a:t>	  </a:t>
            </a:r>
            <a:r>
              <a:rPr lang="en-US" altLang="en-US" sz="1700" u="none">
                <a:solidFill>
                  <a:srgbClr val="A50021"/>
                </a:solidFill>
                <a:latin typeface="Helvetica" panose="020B0604020202020204" pitchFamily="34" charset="0"/>
                <a:cs typeface="Helvetica" panose="020B0604020202020204" pitchFamily="34" charset="0"/>
              </a:rPr>
              <a:t>Rome</a:t>
            </a:r>
            <a:r>
              <a:rPr lang="en-US" altLang="en-US" sz="1700" b="0" u="none">
                <a:solidFill>
                  <a:srgbClr val="A50021"/>
                </a:solidFill>
                <a:latin typeface="Helvetica" panose="020B0604020202020204" pitchFamily="34" charset="0"/>
                <a:cs typeface="Helvetica" panose="020B0604020202020204" pitchFamily="34" charset="0"/>
              </a:rPr>
              <a:t>:</a:t>
            </a:r>
            <a:r>
              <a:rPr lang="en-US" altLang="en-US" sz="1700" b="0" u="none">
                <a:latin typeface="Helvetica" panose="020B0604020202020204" pitchFamily="34" charset="0"/>
                <a:cs typeface="Helvetica" panose="020B0604020202020204" pitchFamily="34" charset="0"/>
              </a:rPr>
              <a:t> e.g. senatorial order controlled state religion</a:t>
            </a:r>
          </a:p>
          <a:p>
            <a:pPr algn="l" eaLnBrk="1" hangingPunct="1"/>
            <a:r>
              <a:rPr lang="en-US" altLang="en-US" sz="1700" b="0" u="none">
                <a:latin typeface="Helvetica" panose="020B0604020202020204" pitchFamily="34" charset="0"/>
                <a:cs typeface="Helvetica" panose="020B0604020202020204" pitchFamily="34" charset="0"/>
              </a:rPr>
              <a:t>	  (e.g. conducting divination, interpretation of</a:t>
            </a:r>
          </a:p>
          <a:p>
            <a:pPr algn="l" eaLnBrk="1" hangingPunct="1"/>
            <a:r>
              <a:rPr lang="en-US" altLang="en-US" sz="1700" b="0" u="none">
                <a:latin typeface="Helvetica" panose="020B0604020202020204" pitchFamily="34" charset="0"/>
                <a:cs typeface="Helvetica" panose="020B0604020202020204" pitchFamily="34" charset="0"/>
              </a:rPr>
              <a:t>	  Sibylline books, holding priesthoods</a:t>
            </a:r>
            <a:r>
              <a:rPr lang="en-US" altLang="en-US" sz="1700" u="none">
                <a:latin typeface="Helvetica" panose="020B0604020202020204" pitchFamily="34" charset="0"/>
                <a:cs typeface="Helvetica" panose="020B0604020202020204" pitchFamily="34" charset="0"/>
              </a:rPr>
              <a:t>  </a:t>
            </a:r>
          </a:p>
          <a:p>
            <a:pPr algn="l" eaLnBrk="1" hangingPunct="1"/>
            <a:endParaRPr lang="en-US" altLang="en-US" sz="1700" u="none">
              <a:solidFill>
                <a:srgbClr val="0066CC"/>
              </a:solidFill>
              <a:latin typeface="Helvetica" panose="020B0604020202020204" pitchFamily="34" charset="0"/>
              <a:cs typeface="Helvetica" panose="020B0604020202020204" pitchFamily="34" charset="0"/>
            </a:endParaRPr>
          </a:p>
          <a:p>
            <a:pPr algn="l" eaLnBrk="1" hangingPunct="1"/>
            <a:r>
              <a:rPr lang="en-US" altLang="en-US" sz="1700" u="none">
                <a:solidFill>
                  <a:srgbClr val="3333FF"/>
                </a:solidFill>
                <a:latin typeface="Helvetica" panose="020B0604020202020204" pitchFamily="34" charset="0"/>
                <a:cs typeface="Helvetica" panose="020B0604020202020204" pitchFamily="34" charset="0"/>
              </a:rPr>
              <a:t>economic</a:t>
            </a:r>
            <a:r>
              <a:rPr lang="en-US" altLang="en-US" sz="1700" u="none">
                <a:latin typeface="Helvetica" panose="020B0604020202020204" pitchFamily="34" charset="0"/>
                <a:cs typeface="Helvetica" panose="020B0604020202020204" pitchFamily="34" charset="0"/>
              </a:rPr>
              <a:t> – </a:t>
            </a:r>
            <a:r>
              <a:rPr lang="en-US" altLang="en-US" sz="1700" b="0" u="none">
                <a:latin typeface="Helvetica" panose="020B0604020202020204" pitchFamily="34" charset="0"/>
                <a:cs typeface="Helvetica" panose="020B0604020202020204" pitchFamily="34" charset="0"/>
              </a:rPr>
              <a:t>control the extraction, transformation, </a:t>
            </a:r>
          </a:p>
          <a:p>
            <a:pPr algn="l" eaLnBrk="1" hangingPunct="1"/>
            <a:r>
              <a:rPr lang="en-US" altLang="en-US" sz="1700" b="0" u="none">
                <a:latin typeface="Helvetica" panose="020B0604020202020204" pitchFamily="34" charset="0"/>
                <a:cs typeface="Helvetica" panose="020B0604020202020204" pitchFamily="34" charset="0"/>
              </a:rPr>
              <a:t>	distribution and consumption of goods</a:t>
            </a:r>
          </a:p>
          <a:p>
            <a:pPr algn="l" eaLnBrk="1" hangingPunct="1"/>
            <a:r>
              <a:rPr lang="en-US" altLang="en-US" sz="1700" b="0" u="none">
                <a:latin typeface="Helvetica" panose="020B0604020202020204" pitchFamily="34" charset="0"/>
                <a:cs typeface="Helvetica" panose="020B0604020202020204" pitchFamily="34" charset="0"/>
              </a:rPr>
              <a:t>	  </a:t>
            </a:r>
            <a:r>
              <a:rPr lang="en-US" altLang="en-US" sz="1700" u="none">
                <a:solidFill>
                  <a:srgbClr val="A50021"/>
                </a:solidFill>
                <a:latin typeface="Helvetica" panose="020B0604020202020204" pitchFamily="34" charset="0"/>
                <a:cs typeface="Helvetica" panose="020B0604020202020204" pitchFamily="34" charset="0"/>
              </a:rPr>
              <a:t>Rome</a:t>
            </a:r>
            <a:r>
              <a:rPr lang="en-US" altLang="en-US" sz="1700" b="0" u="none">
                <a:solidFill>
                  <a:srgbClr val="A50021"/>
                </a:solidFill>
                <a:latin typeface="Helvetica" panose="020B0604020202020204" pitchFamily="34" charset="0"/>
                <a:cs typeface="Helvetica" panose="020B0604020202020204" pitchFamily="34" charset="0"/>
              </a:rPr>
              <a:t>:</a:t>
            </a:r>
            <a:r>
              <a:rPr lang="en-US" altLang="en-US" sz="1700" b="0" u="none">
                <a:latin typeface="Helvetica" panose="020B0604020202020204" pitchFamily="34" charset="0"/>
                <a:cs typeface="Helvetica" panose="020B0604020202020204" pitchFamily="34" charset="0"/>
              </a:rPr>
              <a:t> e.g. senatorial order controlled land distribution,</a:t>
            </a:r>
          </a:p>
          <a:p>
            <a:pPr algn="l" eaLnBrk="1" hangingPunct="1"/>
            <a:r>
              <a:rPr lang="en-US" altLang="en-US" sz="1700" b="0" u="none">
                <a:latin typeface="Helvetica" panose="020B0604020202020204" pitchFamily="34" charset="0"/>
                <a:cs typeface="Helvetica" panose="020B0604020202020204" pitchFamily="34" charset="0"/>
              </a:rPr>
              <a:t>	  equestrian order controlled trade and public contracts</a:t>
            </a:r>
            <a:r>
              <a:rPr lang="en-US" altLang="en-US" sz="1700" u="none">
                <a:latin typeface="Helvetica" panose="020B0604020202020204" pitchFamily="34" charset="0"/>
                <a:cs typeface="Helvetica" panose="020B0604020202020204" pitchFamily="34" charset="0"/>
              </a:rPr>
              <a:t> </a:t>
            </a:r>
          </a:p>
          <a:p>
            <a:pPr eaLnBrk="1" hangingPunct="1"/>
            <a:endParaRPr lang="en-US" altLang="en-US" sz="1700" u="none">
              <a:solidFill>
                <a:srgbClr val="0066CC"/>
              </a:solidFill>
              <a:latin typeface="Helvetica" panose="020B0604020202020204" pitchFamily="34" charset="0"/>
              <a:cs typeface="Helvetica" panose="020B0604020202020204" pitchFamily="34" charset="0"/>
            </a:endParaRPr>
          </a:p>
          <a:p>
            <a:pPr algn="l" eaLnBrk="1" hangingPunct="1"/>
            <a:r>
              <a:rPr lang="en-US" altLang="en-US" sz="1700" u="none">
                <a:solidFill>
                  <a:srgbClr val="3333FF"/>
                </a:solidFill>
                <a:latin typeface="Helvetica" panose="020B0604020202020204" pitchFamily="34" charset="0"/>
                <a:cs typeface="Helvetica" panose="020B0604020202020204" pitchFamily="34" charset="0"/>
              </a:rPr>
              <a:t>military</a:t>
            </a:r>
            <a:r>
              <a:rPr lang="en-US" altLang="en-US" sz="1700" u="none">
                <a:latin typeface="Helvetica" panose="020B0604020202020204" pitchFamily="34" charset="0"/>
                <a:cs typeface="Helvetica" panose="020B0604020202020204" pitchFamily="34" charset="0"/>
              </a:rPr>
              <a:t> – </a:t>
            </a:r>
            <a:r>
              <a:rPr lang="en-US" altLang="en-US" sz="1700" b="0" u="none">
                <a:latin typeface="Helvetica" panose="020B0604020202020204" pitchFamily="34" charset="0"/>
                <a:cs typeface="Helvetica" panose="020B0604020202020204" pitchFamily="34" charset="0"/>
              </a:rPr>
              <a:t>control the legitimate mobilization of the state’s violence</a:t>
            </a:r>
          </a:p>
          <a:p>
            <a:pPr algn="l" eaLnBrk="1" hangingPunct="1"/>
            <a:r>
              <a:rPr lang="en-US" altLang="en-US" sz="1700" b="0" u="none">
                <a:latin typeface="Helvetica" panose="020B0604020202020204" pitchFamily="34" charset="0"/>
                <a:cs typeface="Helvetica" panose="020B0604020202020204" pitchFamily="34" charset="0"/>
              </a:rPr>
              <a:t>	  </a:t>
            </a:r>
            <a:r>
              <a:rPr lang="en-US" altLang="en-US" sz="1700" u="none">
                <a:solidFill>
                  <a:srgbClr val="A50021"/>
                </a:solidFill>
                <a:latin typeface="Helvetica" panose="020B0604020202020204" pitchFamily="34" charset="0"/>
                <a:cs typeface="Helvetica" panose="020B0604020202020204" pitchFamily="34" charset="0"/>
              </a:rPr>
              <a:t>Rome</a:t>
            </a:r>
            <a:r>
              <a:rPr lang="en-US" altLang="en-US" sz="1700" b="0" u="none">
                <a:solidFill>
                  <a:srgbClr val="A50021"/>
                </a:solidFill>
                <a:latin typeface="Helvetica" panose="020B0604020202020204" pitchFamily="34" charset="0"/>
                <a:cs typeface="Helvetica" panose="020B0604020202020204" pitchFamily="34" charset="0"/>
              </a:rPr>
              <a:t>:</a:t>
            </a:r>
            <a:r>
              <a:rPr lang="en-US" altLang="en-US" sz="1700" b="0" u="none">
                <a:latin typeface="Helvetica" panose="020B0604020202020204" pitchFamily="34" charset="0"/>
                <a:cs typeface="Helvetica" panose="020B0604020202020204" pitchFamily="34" charset="0"/>
              </a:rPr>
              <a:t> e.g. senatorial order led military</a:t>
            </a:r>
          </a:p>
          <a:p>
            <a:pPr algn="l" eaLnBrk="1" hangingPunct="1"/>
            <a:endParaRPr lang="en-US" altLang="en-US" sz="1700" b="0" u="none">
              <a:latin typeface="Helvetica" panose="020B0604020202020204" pitchFamily="34" charset="0"/>
              <a:cs typeface="Helvetica" panose="020B0604020202020204" pitchFamily="34" charset="0"/>
            </a:endParaRPr>
          </a:p>
          <a:p>
            <a:pPr algn="l" eaLnBrk="1" hangingPunct="1"/>
            <a:r>
              <a:rPr lang="en-US" altLang="en-US" sz="1700" u="none">
                <a:solidFill>
                  <a:srgbClr val="3333FF"/>
                </a:solidFill>
                <a:latin typeface="Helvetica" panose="020B0604020202020204" pitchFamily="34" charset="0"/>
                <a:cs typeface="Helvetica" panose="020B0604020202020204" pitchFamily="34" charset="0"/>
              </a:rPr>
              <a:t>political</a:t>
            </a:r>
            <a:r>
              <a:rPr lang="en-US" altLang="en-US" sz="1700" u="none">
                <a:latin typeface="Helvetica" panose="020B0604020202020204" pitchFamily="34" charset="0"/>
                <a:cs typeface="Helvetica" panose="020B0604020202020204" pitchFamily="34" charset="0"/>
              </a:rPr>
              <a:t> – </a:t>
            </a:r>
            <a:r>
              <a:rPr lang="en-US" altLang="en-US" sz="1700" b="0" u="none">
                <a:latin typeface="Helvetica" panose="020B0604020202020204" pitchFamily="34" charset="0"/>
                <a:cs typeface="Helvetica" panose="020B0604020202020204" pitchFamily="34" charset="0"/>
              </a:rPr>
              <a:t>centralized, institutionalized, territorialized regulation </a:t>
            </a:r>
          </a:p>
          <a:p>
            <a:pPr algn="l" eaLnBrk="1" hangingPunct="1"/>
            <a:r>
              <a:rPr lang="en-US" altLang="en-US" sz="1700" b="0" u="none">
                <a:latin typeface="Helvetica" panose="020B0604020202020204" pitchFamily="34" charset="0"/>
                <a:cs typeface="Helvetica" panose="020B0604020202020204" pitchFamily="34" charset="0"/>
              </a:rPr>
              <a:t>	  </a:t>
            </a:r>
            <a:r>
              <a:rPr lang="en-US" altLang="en-US" sz="1700" u="none">
                <a:solidFill>
                  <a:srgbClr val="A50021"/>
                </a:solidFill>
                <a:latin typeface="Helvetica" panose="020B0604020202020204" pitchFamily="34" charset="0"/>
                <a:cs typeface="Helvetica" panose="020B0604020202020204" pitchFamily="34" charset="0"/>
              </a:rPr>
              <a:t>Rome</a:t>
            </a:r>
            <a:r>
              <a:rPr lang="en-US" altLang="en-US" sz="1700" b="0" u="none">
                <a:solidFill>
                  <a:srgbClr val="A50021"/>
                </a:solidFill>
                <a:latin typeface="Helvetica" panose="020B0604020202020204" pitchFamily="34" charset="0"/>
                <a:cs typeface="Helvetica" panose="020B0604020202020204" pitchFamily="34" charset="0"/>
              </a:rPr>
              <a:t>:</a:t>
            </a:r>
            <a:r>
              <a:rPr lang="en-US" altLang="en-US" sz="1700" b="0" u="none">
                <a:latin typeface="Helvetica" panose="020B0604020202020204" pitchFamily="34" charset="0"/>
                <a:cs typeface="Helvetica" panose="020B0604020202020204" pitchFamily="34" charset="0"/>
              </a:rPr>
              <a:t> e.g. senatorial order held near monopoly on</a:t>
            </a:r>
          </a:p>
          <a:p>
            <a:pPr algn="l" eaLnBrk="1" hangingPunct="1"/>
            <a:r>
              <a:rPr lang="en-US" altLang="en-US" sz="1700" b="0" u="none">
                <a:latin typeface="Helvetica" panose="020B0604020202020204" pitchFamily="34" charset="0"/>
                <a:cs typeface="Helvetica" panose="020B0604020202020204" pitchFamily="34" charset="0"/>
              </a:rPr>
              <a:t>	  highest magistracies</a:t>
            </a:r>
            <a:r>
              <a:rPr lang="en-US" altLang="en-US" sz="1700" u="none">
                <a:latin typeface="Helvetica" panose="020B0604020202020204" pitchFamily="34" charset="0"/>
                <a:cs typeface="Helvetica" panose="020B0604020202020204" pitchFamily="34" charset="0"/>
              </a:rPr>
              <a:t> </a:t>
            </a:r>
          </a:p>
          <a:p>
            <a:pPr algn="l" eaLnBrk="1" hangingPunct="1"/>
            <a:endParaRPr lang="en-US" altLang="en-US" sz="1700" u="none">
              <a:latin typeface="Helvetica" panose="020B0604020202020204" pitchFamily="34" charset="0"/>
              <a:cs typeface="Helvetica" panose="020B0604020202020204" pitchFamily="34" charset="0"/>
            </a:endParaRPr>
          </a:p>
          <a:p>
            <a:pPr algn="l" eaLnBrk="1" hangingPunct="1"/>
            <a:endParaRPr lang="en-US" altLang="en-US" sz="1700" u="none">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CE6DE56C-15CE-4CF6-B532-B3108F9C3C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323"/>
    </mc:Choice>
    <mc:Fallback xmlns="">
      <p:transition spd="slow" advTm="9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408D3FD8-4D7F-4B69-88E2-7562EE8C6C87}"/>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30723" name="Text Box 3">
            <a:extLst>
              <a:ext uri="{FF2B5EF4-FFF2-40B4-BE49-F238E27FC236}">
                <a16:creationId xmlns:a16="http://schemas.microsoft.com/office/drawing/2014/main" id="{F6FF4A50-5FF2-4071-AD30-A18C07CED640}"/>
              </a:ext>
            </a:extLst>
          </p:cNvPr>
          <p:cNvSpPr txBox="1">
            <a:spLocks noChangeArrowheads="1"/>
          </p:cNvSpPr>
          <p:nvPr/>
        </p:nvSpPr>
        <p:spPr bwMode="auto">
          <a:xfrm>
            <a:off x="228600" y="685800"/>
            <a:ext cx="86106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ROMAN ARMY</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MILITARY POWER</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magistrates</a:t>
            </a:r>
            <a:r>
              <a:rPr lang="en-US" altLang="en-US" sz="1800" b="0" u="none">
                <a:latin typeface="Helvetica" panose="020B0604020202020204" pitchFamily="34" charset="0"/>
                <a:cs typeface="Helvetica" panose="020B0604020202020204" pitchFamily="34" charset="0"/>
              </a:rPr>
              <a:t> (generals) with </a:t>
            </a:r>
            <a:r>
              <a:rPr lang="en-US" altLang="en-US" sz="1800" b="0" i="1" u="none">
                <a:latin typeface="Helvetica" panose="020B0604020202020204" pitchFamily="34" charset="0"/>
                <a:cs typeface="Helvetica" panose="020B0604020202020204" pitchFamily="34" charset="0"/>
              </a:rPr>
              <a:t>imperium</a:t>
            </a:r>
            <a:r>
              <a:rPr lang="en-US" altLang="en-US" sz="1800" b="0" u="none">
                <a:latin typeface="Helvetica" panose="020B0604020202020204" pitchFamily="34" charset="0"/>
                <a:cs typeface="Helvetica" panose="020B0604020202020204" pitchFamily="34" charset="0"/>
              </a:rPr>
              <a:t>, limited term</a:t>
            </a:r>
            <a:endParaRPr lang="en-US" altLang="en-US" sz="1800" b="0" i="1" u="none">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seasonal fighting, enrolled those meeting property qualifications</a:t>
            </a:r>
            <a:endParaRPr lang="en-US" altLang="en-US" sz="800" b="0" u="none">
              <a:latin typeface="Helvetica" panose="020B0604020202020204" pitchFamily="34" charset="0"/>
              <a:cs typeface="Helvetica" panose="020B0604020202020204" pitchFamily="34" charset="0"/>
            </a:endParaRPr>
          </a:p>
          <a:p>
            <a:pPr algn="l"/>
            <a:endParaRPr lang="en-US" altLang="en-US" sz="800" b="0" i="1"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legions</a:t>
            </a:r>
            <a:r>
              <a:rPr lang="en-US" altLang="en-US" sz="1800" b="0" u="none">
                <a:latin typeface="Helvetica" panose="020B0604020202020204" pitchFamily="34" charset="0"/>
                <a:cs typeface="Helvetica" panose="020B0604020202020204" pitchFamily="34" charset="0"/>
              </a:rPr>
              <a:t> (before 100 BCE)</a:t>
            </a:r>
          </a:p>
          <a:p>
            <a:pPr algn="l"/>
            <a:r>
              <a:rPr lang="en-US" altLang="en-US" sz="1800" b="0" u="none">
                <a:latin typeface="Helvetica" panose="020B0604020202020204" pitchFamily="34" charset="0"/>
                <a:cs typeface="Helvetica" panose="020B0604020202020204" pitchFamily="34" charset="0"/>
              </a:rPr>
              <a:t>	ca.4800 men </a:t>
            </a:r>
          </a:p>
          <a:p>
            <a:pPr algn="l"/>
            <a:r>
              <a:rPr lang="en-US" altLang="en-US" sz="1800" b="0" u="none">
                <a:latin typeface="Helvetica" panose="020B0604020202020204" pitchFamily="34" charset="0"/>
                <a:cs typeface="Helvetica" panose="020B0604020202020204" pitchFamily="34" charset="0"/>
              </a:rPr>
              <a:t>	ranks of light infantry (</a:t>
            </a:r>
            <a:r>
              <a:rPr lang="en-US" altLang="en-US" sz="1800" i="1" u="none">
                <a:solidFill>
                  <a:srgbClr val="3333FF"/>
                </a:solidFill>
                <a:latin typeface="Helvetica" panose="020B0604020202020204" pitchFamily="34" charset="0"/>
                <a:cs typeface="Helvetica" panose="020B0604020202020204" pitchFamily="34" charset="0"/>
              </a:rPr>
              <a:t>hastati</a:t>
            </a:r>
            <a:r>
              <a:rPr lang="en-US" altLang="en-US" sz="1800" b="0" u="none">
                <a:latin typeface="Helvetica" panose="020B0604020202020204" pitchFamily="34" charset="0"/>
                <a:cs typeface="Helvetica" panose="020B0604020202020204" pitchFamily="34" charset="0"/>
              </a:rPr>
              <a:t>)</a:t>
            </a:r>
          </a:p>
          <a:p>
            <a:pPr algn="l"/>
            <a:r>
              <a:rPr lang="en-US" altLang="en-US" sz="1800" b="0" u="none">
                <a:latin typeface="Helvetica" panose="020B0604020202020204" pitchFamily="34" charset="0"/>
                <a:cs typeface="Helvetica" panose="020B0604020202020204" pitchFamily="34" charset="0"/>
              </a:rPr>
              <a:t>	ranks of heavy infantry (</a:t>
            </a:r>
            <a:r>
              <a:rPr lang="en-US" altLang="en-US" sz="1800" i="1" u="none">
                <a:solidFill>
                  <a:srgbClr val="3333FF"/>
                </a:solidFill>
                <a:latin typeface="Helvetica" panose="020B0604020202020204" pitchFamily="34" charset="0"/>
                <a:cs typeface="Helvetica" panose="020B0604020202020204" pitchFamily="34" charset="0"/>
              </a:rPr>
              <a:t>principes</a:t>
            </a:r>
            <a:r>
              <a:rPr lang="en-US" altLang="en-US" sz="1800" b="0" u="none">
                <a:latin typeface="Helvetica" panose="020B0604020202020204" pitchFamily="34" charset="0"/>
                <a:cs typeface="Helvetica" panose="020B0604020202020204" pitchFamily="34" charset="0"/>
              </a:rPr>
              <a:t>)</a:t>
            </a:r>
          </a:p>
          <a:p>
            <a:pPr algn="l"/>
            <a:r>
              <a:rPr lang="en-US" altLang="en-US" sz="1800" b="0" u="none">
                <a:latin typeface="Helvetica" panose="020B0604020202020204" pitchFamily="34" charset="0"/>
                <a:cs typeface="Helvetica" panose="020B0604020202020204" pitchFamily="34" charset="0"/>
              </a:rPr>
              <a:t>	ranks of veteran infantry (</a:t>
            </a:r>
            <a:r>
              <a:rPr lang="en-US" altLang="en-US" sz="1800" i="1" u="none">
                <a:solidFill>
                  <a:srgbClr val="3333FF"/>
                </a:solidFill>
                <a:latin typeface="Helvetica" panose="020B0604020202020204" pitchFamily="34" charset="0"/>
                <a:cs typeface="Helvetica" panose="020B0604020202020204" pitchFamily="34" charset="0"/>
              </a:rPr>
              <a:t>triarii</a:t>
            </a:r>
            <a:r>
              <a:rPr lang="en-US" altLang="en-US" sz="1800" b="0" u="none">
                <a:latin typeface="Helvetica" panose="020B0604020202020204" pitchFamily="34" charset="0"/>
                <a:cs typeface="Helvetica" panose="020B0604020202020204" pitchFamily="34" charset="0"/>
              </a:rPr>
              <a:t>)</a:t>
            </a:r>
            <a:endParaRPr lang="en-US" altLang="en-US" sz="800" b="0" u="none">
              <a:latin typeface="Helvetica" panose="020B0604020202020204" pitchFamily="34" charset="0"/>
              <a:cs typeface="Helvetica" panose="020B0604020202020204" pitchFamily="34" charset="0"/>
            </a:endParaRPr>
          </a:p>
          <a:p>
            <a:pPr algn="l"/>
            <a:endParaRPr lang="en-US" altLang="en-US" sz="800" b="0" u="none">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adapted foreign tactics and weapons</a:t>
            </a:r>
          </a:p>
          <a:p>
            <a:pPr algn="l"/>
            <a:r>
              <a:rPr lang="en-US" altLang="en-US" sz="1800" b="0" u="none">
                <a:latin typeface="Helvetica" panose="020B0604020202020204" pitchFamily="34" charset="0"/>
                <a:cs typeface="Helvetica" panose="020B0604020202020204" pitchFamily="34" charset="0"/>
              </a:rPr>
              <a:t>	vs. Samnites and Pyrrhus (300s-200s)</a:t>
            </a:r>
          </a:p>
          <a:p>
            <a:pPr algn="l"/>
            <a:r>
              <a:rPr lang="en-US" altLang="en-US" sz="1800" b="0" u="none">
                <a:latin typeface="Helvetica" panose="020B0604020202020204" pitchFamily="34" charset="0"/>
                <a:cs typeface="Helvetica" panose="020B0604020202020204" pitchFamily="34" charset="0"/>
              </a:rPr>
              <a:t>	vs. Hannibal and Iberians (Spanish, 200s-100s)</a:t>
            </a:r>
            <a:endParaRPr lang="en-US" altLang="en-US" sz="800" b="0" u="none">
              <a:latin typeface="Helvetica" panose="020B0604020202020204" pitchFamily="34" charset="0"/>
              <a:cs typeface="Helvetica" panose="020B0604020202020204" pitchFamily="34" charset="0"/>
            </a:endParaRPr>
          </a:p>
          <a:p>
            <a:pPr algn="l"/>
            <a:endParaRPr lang="en-US" altLang="en-US" sz="800" b="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Marian reforms </a:t>
            </a:r>
            <a:r>
              <a:rPr lang="en-US" altLang="en-US" sz="1800" b="0" u="none">
                <a:latin typeface="Helvetica" panose="020B0604020202020204" pitchFamily="34" charset="0"/>
                <a:cs typeface="Helvetica" panose="020B0604020202020204" pitchFamily="34" charset="0"/>
              </a:rPr>
              <a:t>(ca.100) – enrolled lowest census classifications</a:t>
            </a:r>
          </a:p>
          <a:p>
            <a:pPr algn="l"/>
            <a:r>
              <a:rPr lang="en-US" altLang="en-US" sz="1800" b="0" u="none">
                <a:latin typeface="Helvetica" panose="020B0604020202020204" pitchFamily="34" charset="0"/>
                <a:cs typeface="Helvetica" panose="020B0604020202020204" pitchFamily="34" charset="0"/>
              </a:rPr>
              <a:t>	professional army, drill &amp; discipline</a:t>
            </a:r>
          </a:p>
          <a:p>
            <a:pPr algn="l"/>
            <a:r>
              <a:rPr lang="en-US" altLang="en-US" sz="1800" b="0" u="none">
                <a:latin typeface="Helvetica" panose="020B0604020202020204" pitchFamily="34" charset="0"/>
                <a:cs typeface="Helvetica" panose="020B0604020202020204" pitchFamily="34" charset="0"/>
              </a:rPr>
              <a:t>	Marius’ mules – non-military equipment</a:t>
            </a:r>
            <a:endParaRPr lang="en-US" altLang="en-US" sz="800" b="0" u="none">
              <a:latin typeface="Helvetica" panose="020B0604020202020204" pitchFamily="34" charset="0"/>
              <a:cs typeface="Helvetica" panose="020B0604020202020204" pitchFamily="34" charset="0"/>
            </a:endParaRPr>
          </a:p>
          <a:p>
            <a:pPr algn="l"/>
            <a:endParaRPr lang="en-US" altLang="en-US" sz="800" b="0" u="none">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after Augustus – soldiers given pay rather than land</a:t>
            </a:r>
          </a:p>
        </p:txBody>
      </p:sp>
      <p:pic>
        <p:nvPicPr>
          <p:cNvPr id="2" name="Audio 1">
            <a:hlinkClick r:id="" action="ppaction://media"/>
            <a:extLst>
              <a:ext uri="{FF2B5EF4-FFF2-40B4-BE49-F238E27FC236}">
                <a16:creationId xmlns:a16="http://schemas.microsoft.com/office/drawing/2014/main" id="{8339F22E-A20E-46A9-88D4-99DA29B1D6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5746"/>
    </mc:Choice>
    <mc:Fallback xmlns="">
      <p:transition spd="slow" advTm="165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7EA6F0C8-F127-41BB-9CF3-7836D9C11C2D}"/>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32771" name="Text Box 3">
            <a:extLst>
              <a:ext uri="{FF2B5EF4-FFF2-40B4-BE49-F238E27FC236}">
                <a16:creationId xmlns:a16="http://schemas.microsoft.com/office/drawing/2014/main" id="{47AB6D86-ACBF-46F1-9C0A-5FE9ACE0059B}"/>
              </a:ext>
            </a:extLst>
          </p:cNvPr>
          <p:cNvSpPr txBox="1">
            <a:spLocks noChangeArrowheads="1"/>
          </p:cNvSpPr>
          <p:nvPr/>
        </p:nvSpPr>
        <p:spPr bwMode="auto">
          <a:xfrm>
            <a:off x="228600" y="685800"/>
            <a:ext cx="89154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ROMAN ARMY</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POLITICAL POWER</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rank</a:t>
            </a:r>
            <a:r>
              <a:rPr lang="en-US" altLang="en-US" sz="1800" b="0" u="none">
                <a:latin typeface="Helvetica" panose="020B0604020202020204" pitchFamily="34" charset="0"/>
                <a:cs typeface="Helvetica" panose="020B0604020202020204" pitchFamily="34" charset="0"/>
              </a:rPr>
              <a:t> (census </a:t>
            </a:r>
            <a:r>
              <a:rPr lang="en-US" altLang="en-US" sz="1800" b="0" i="1" u="none">
                <a:latin typeface="Helvetica" panose="020B0604020202020204" pitchFamily="34" charset="0"/>
                <a:cs typeface="Helvetica" panose="020B0604020202020204" pitchFamily="34" charset="0"/>
              </a:rPr>
              <a:t>classis</a:t>
            </a:r>
            <a:r>
              <a:rPr lang="en-US" altLang="en-US" sz="1800" b="0" u="none">
                <a:latin typeface="Helvetica" panose="020B0604020202020204" pitchFamily="34" charset="0"/>
                <a:cs typeface="Helvetica" panose="020B0604020202020204" pitchFamily="34" charset="0"/>
              </a:rPr>
              <a:t>) – </a:t>
            </a:r>
            <a:r>
              <a:rPr lang="en-US" altLang="en-US" sz="1800" u="none">
                <a:latin typeface="Helvetica" panose="020B0604020202020204" pitchFamily="34" charset="0"/>
                <a:cs typeface="Helvetica" panose="020B0604020202020204" pitchFamily="34" charset="0"/>
              </a:rPr>
              <a:t>military</a:t>
            </a:r>
            <a:r>
              <a:rPr lang="en-US" altLang="en-US" sz="1800" b="0" u="none">
                <a:latin typeface="Helvetica" panose="020B0604020202020204" pitchFamily="34" charset="0"/>
                <a:cs typeface="Helvetica" panose="020B0604020202020204" pitchFamily="34" charset="0"/>
              </a:rPr>
              <a:t>/social rank dependent on wealth</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Assembly of Centuries</a:t>
            </a:r>
            <a:r>
              <a:rPr lang="en-US" altLang="en-US" sz="1800" b="0" u="none">
                <a:latin typeface="Helvetica" panose="020B0604020202020204" pitchFamily="34" charset="0"/>
                <a:cs typeface="Helvetica" panose="020B0604020202020204" pitchFamily="34" charset="0"/>
              </a:rPr>
              <a:t> – chief lawmaking body, </a:t>
            </a:r>
            <a:r>
              <a:rPr lang="en-US" altLang="en-US" sz="1800" u="none">
                <a:latin typeface="Helvetica" panose="020B0604020202020204" pitchFamily="34" charset="0"/>
                <a:cs typeface="Helvetica" panose="020B0604020202020204" pitchFamily="34" charset="0"/>
              </a:rPr>
              <a:t>military</a:t>
            </a:r>
            <a:r>
              <a:rPr lang="en-US" altLang="en-US" sz="1800" b="0" u="none">
                <a:latin typeface="Helvetica" panose="020B0604020202020204" pitchFamily="34" charset="0"/>
                <a:cs typeface="Helvetica" panose="020B0604020202020204" pitchFamily="34" charset="0"/>
              </a:rPr>
              <a:t> organization</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magistrates</a:t>
            </a:r>
            <a:r>
              <a:rPr lang="en-US" altLang="en-US" sz="1800" b="0" u="none">
                <a:latin typeface="Helvetica" panose="020B0604020202020204" pitchFamily="34" charset="0"/>
                <a:cs typeface="Helvetica" panose="020B0604020202020204" pitchFamily="34" charset="0"/>
              </a:rPr>
              <a:t> (</a:t>
            </a:r>
            <a:r>
              <a:rPr lang="en-US" altLang="en-US" sz="1800" b="0" i="1" u="none">
                <a:latin typeface="Helvetica" panose="020B0604020202020204" pitchFamily="34" charset="0"/>
                <a:cs typeface="Helvetica" panose="020B0604020202020204" pitchFamily="34" charset="0"/>
              </a:rPr>
              <a:t>cursus honorum</a:t>
            </a:r>
            <a:r>
              <a:rPr lang="en-US" altLang="en-US" sz="1800" b="0" u="none">
                <a:latin typeface="Helvetica" panose="020B0604020202020204" pitchFamily="34" charset="0"/>
                <a:cs typeface="Helvetica" panose="020B0604020202020204" pitchFamily="34" charset="0"/>
              </a:rPr>
              <a:t>) – elective </a:t>
            </a:r>
            <a:r>
              <a:rPr lang="en-US" altLang="en-US" sz="1800" u="none">
                <a:latin typeface="Helvetica" panose="020B0604020202020204" pitchFamily="34" charset="0"/>
                <a:cs typeface="Helvetica" panose="020B0604020202020204" pitchFamily="34" charset="0"/>
              </a:rPr>
              <a:t>military</a:t>
            </a:r>
            <a:r>
              <a:rPr lang="en-US" altLang="en-US" sz="1800" b="0" u="none">
                <a:latin typeface="Helvetica" panose="020B0604020202020204" pitchFamily="34" charset="0"/>
                <a:cs typeface="Helvetica" panose="020B0604020202020204" pitchFamily="34" charset="0"/>
              </a:rPr>
              <a:t> posts</a:t>
            </a:r>
            <a:br>
              <a:rPr lang="en-US" altLang="en-US" sz="1800" b="0" u="none">
                <a:latin typeface="Helvetica" panose="020B0604020202020204" pitchFamily="34" charset="0"/>
                <a:cs typeface="Helvetica" panose="020B0604020202020204" pitchFamily="34" charset="0"/>
              </a:rPr>
            </a:br>
            <a:r>
              <a:rPr lang="en-US" altLang="en-US" sz="1800" b="0" u="none">
                <a:latin typeface="Helvetica" panose="020B0604020202020204" pitchFamily="34" charset="0"/>
                <a:cs typeface="Helvetica" panose="020B0604020202020204" pitchFamily="34" charset="0"/>
              </a:rPr>
              <a:t>	with additional civil responsibilities </a:t>
            </a:r>
          </a:p>
          <a:p>
            <a:pPr algn="l"/>
            <a:r>
              <a:rPr lang="en-US" altLang="en-US" sz="1800" b="0" u="none">
                <a:latin typeface="Helvetica" panose="020B0604020202020204" pitchFamily="34" charset="0"/>
                <a:cs typeface="Helvetica" panose="020B0604020202020204" pitchFamily="34" charset="0"/>
              </a:rPr>
              <a:t>  military tribune – lieutenant</a:t>
            </a:r>
          </a:p>
          <a:p>
            <a:pPr algn="l"/>
            <a:r>
              <a:rPr lang="en-US" altLang="en-US" sz="1800" b="0" i="1" u="none">
                <a:latin typeface="Helvetica" panose="020B0604020202020204" pitchFamily="34" charset="0"/>
                <a:cs typeface="Helvetica" panose="020B0604020202020204" pitchFamily="34" charset="0"/>
              </a:rPr>
              <a:t>  quaestor</a:t>
            </a:r>
            <a:r>
              <a:rPr lang="en-US" altLang="en-US" sz="1800" b="0" u="none">
                <a:latin typeface="Helvetica" panose="020B0604020202020204" pitchFamily="34" charset="0"/>
                <a:cs typeface="Helvetica" panose="020B0604020202020204" pitchFamily="34" charset="0"/>
              </a:rPr>
              <a:t> – quartermaster/paymaster</a:t>
            </a:r>
          </a:p>
          <a:p>
            <a:pPr algn="l"/>
            <a:r>
              <a:rPr lang="en-US" altLang="en-US" sz="1800" b="0" i="1" u="none">
                <a:latin typeface="Helvetica" panose="020B0604020202020204" pitchFamily="34" charset="0"/>
                <a:cs typeface="Helvetica" panose="020B0604020202020204" pitchFamily="34" charset="0"/>
              </a:rPr>
              <a:t>  praetor</a:t>
            </a:r>
            <a:r>
              <a:rPr lang="en-US" altLang="en-US" sz="1800" b="0" u="none">
                <a:latin typeface="Helvetica" panose="020B0604020202020204" pitchFamily="34" charset="0"/>
                <a:cs typeface="Helvetica" panose="020B0604020202020204" pitchFamily="34" charset="0"/>
              </a:rPr>
              <a:t> – general with </a:t>
            </a:r>
            <a:r>
              <a:rPr lang="en-US" altLang="en-US" sz="1800" b="0" i="1" u="none">
                <a:latin typeface="Helvetica" panose="020B0604020202020204" pitchFamily="34" charset="0"/>
                <a:cs typeface="Helvetica" panose="020B0604020202020204" pitchFamily="34" charset="0"/>
              </a:rPr>
              <a:t>imperium</a:t>
            </a:r>
          </a:p>
          <a:p>
            <a:pPr algn="l"/>
            <a:r>
              <a:rPr lang="en-US" altLang="en-US" sz="1800" b="0" i="1" u="none">
                <a:latin typeface="Helvetica" panose="020B0604020202020204" pitchFamily="34" charset="0"/>
                <a:cs typeface="Helvetica" panose="020B0604020202020204" pitchFamily="34" charset="0"/>
              </a:rPr>
              <a:t>  consul</a:t>
            </a:r>
            <a:r>
              <a:rPr lang="en-US" altLang="en-US" sz="1800" b="0" u="none">
                <a:latin typeface="Helvetica" panose="020B0604020202020204" pitchFamily="34" charset="0"/>
                <a:cs typeface="Helvetica" panose="020B0604020202020204" pitchFamily="34" charset="0"/>
              </a:rPr>
              <a:t> – commander-in-chief, with </a:t>
            </a:r>
            <a:r>
              <a:rPr lang="en-US" altLang="en-US" sz="1800" b="0" i="1" u="none">
                <a:latin typeface="Helvetica" panose="020B0604020202020204" pitchFamily="34" charset="0"/>
                <a:cs typeface="Helvetica" panose="020B0604020202020204" pitchFamily="34" charset="0"/>
              </a:rPr>
              <a:t>imperium</a:t>
            </a:r>
          </a:p>
          <a:p>
            <a:pPr algn="l"/>
            <a:r>
              <a:rPr lang="en-US" altLang="en-US" sz="1800" b="0" u="none">
                <a:latin typeface="Helvetica" panose="020B0604020202020204" pitchFamily="34" charset="0"/>
                <a:cs typeface="Helvetica" panose="020B0604020202020204" pitchFamily="34" charset="0"/>
              </a:rPr>
              <a:t>	</a:t>
            </a:r>
          </a:p>
        </p:txBody>
      </p:sp>
      <p:pic>
        <p:nvPicPr>
          <p:cNvPr id="2" name="Audio 1">
            <a:hlinkClick r:id="" action="ppaction://media"/>
            <a:extLst>
              <a:ext uri="{FF2B5EF4-FFF2-40B4-BE49-F238E27FC236}">
                <a16:creationId xmlns:a16="http://schemas.microsoft.com/office/drawing/2014/main" id="{0A8FB134-3EEF-4D38-A41D-E7644CB764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827"/>
    </mc:Choice>
    <mc:Fallback xmlns="">
      <p:transition spd="slow" advTm="8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egions">
            <a:extLst>
              <a:ext uri="{FF2B5EF4-FFF2-40B4-BE49-F238E27FC236}">
                <a16:creationId xmlns:a16="http://schemas.microsoft.com/office/drawing/2014/main" id="{4012F1F5-5435-4BED-98BA-5D113E9BE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98463"/>
            <a:ext cx="10820400" cy="702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soldier_and_equipment">
            <a:extLst>
              <a:ext uri="{FF2B5EF4-FFF2-40B4-BE49-F238E27FC236}">
                <a16:creationId xmlns:a16="http://schemas.microsoft.com/office/drawing/2014/main" id="{78A83368-80F1-4934-8D72-0356A9069E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1981200"/>
            <a:ext cx="5003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35C56567-7CC3-4141-888A-BE1F7C515CC8}"/>
              </a:ext>
            </a:extLst>
          </p:cNvPr>
          <p:cNvSpPr txBox="1">
            <a:spLocks noChangeArrowheads="1"/>
          </p:cNvSpPr>
          <p:nvPr/>
        </p:nvSpPr>
        <p:spPr bwMode="auto">
          <a:xfrm>
            <a:off x="4724400" y="71438"/>
            <a:ext cx="2846388" cy="461962"/>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0" hangingPunct="0">
              <a:defRPr/>
            </a:pPr>
            <a:r>
              <a:rPr lang="en-US" sz="2400" u="none" dirty="0">
                <a:solidFill>
                  <a:srgbClr val="3333FF"/>
                </a:solidFill>
                <a:latin typeface="Helvetica"/>
                <a:ea typeface="ＭＳ Ｐゴシック" charset="-128"/>
                <a:cs typeface="Helvetica"/>
              </a:rPr>
              <a:t>MILITARY POWER</a:t>
            </a:r>
          </a:p>
        </p:txBody>
      </p:sp>
      <p:pic>
        <p:nvPicPr>
          <p:cNvPr id="2" name="Audio 1">
            <a:hlinkClick r:id="" action="ppaction://media"/>
            <a:extLst>
              <a:ext uri="{FF2B5EF4-FFF2-40B4-BE49-F238E27FC236}">
                <a16:creationId xmlns:a16="http://schemas.microsoft.com/office/drawing/2014/main" id="{5F355552-1FD1-450E-82FD-F763A77DB3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52"/>
    </mc:Choice>
    <mc:Fallback xmlns="">
      <p:transition spd="slow" advTm="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7D93877B-3251-4C8D-A5ED-1FA2C1BE38DD}"/>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34819" name="Text Box 3">
            <a:extLst>
              <a:ext uri="{FF2B5EF4-FFF2-40B4-BE49-F238E27FC236}">
                <a16:creationId xmlns:a16="http://schemas.microsoft.com/office/drawing/2014/main" id="{F366F389-1F19-4672-BD00-2AE426D3E301}"/>
              </a:ext>
            </a:extLst>
          </p:cNvPr>
          <p:cNvSpPr txBox="1">
            <a:spLocks noChangeArrowheads="1"/>
          </p:cNvSpPr>
          <p:nvPr/>
        </p:nvSpPr>
        <p:spPr bwMode="auto">
          <a:xfrm>
            <a:off x="228600" y="6858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ROMAN ARMY</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ECONOMIC POWER</a:t>
            </a:r>
          </a:p>
        </p:txBody>
      </p:sp>
      <p:pic>
        <p:nvPicPr>
          <p:cNvPr id="34820" name="Picture 4" descr="soldier_and_equipment">
            <a:extLst>
              <a:ext uri="{FF2B5EF4-FFF2-40B4-BE49-F238E27FC236}">
                <a16:creationId xmlns:a16="http://schemas.microsoft.com/office/drawing/2014/main" id="{916F1CEF-6BBA-4E6E-A7F4-03A797EA0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8350" y="609600"/>
            <a:ext cx="61404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a:extLst>
              <a:ext uri="{FF2B5EF4-FFF2-40B4-BE49-F238E27FC236}">
                <a16:creationId xmlns:a16="http://schemas.microsoft.com/office/drawing/2014/main" id="{D2E254E5-3F36-4562-810A-B0E09529AA59}"/>
              </a:ext>
            </a:extLst>
          </p:cNvPr>
          <p:cNvSpPr>
            <a:spLocks noChangeArrowheads="1"/>
          </p:cNvSpPr>
          <p:nvPr/>
        </p:nvSpPr>
        <p:spPr bwMode="auto">
          <a:xfrm>
            <a:off x="76200" y="1954213"/>
            <a:ext cx="54102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700" u="none">
                <a:solidFill>
                  <a:srgbClr val="3333FF"/>
                </a:solidFill>
                <a:latin typeface="Helvetica" panose="020B0604020202020204" pitchFamily="34" charset="0"/>
                <a:cs typeface="Helvetica" panose="020B0604020202020204" pitchFamily="34" charset="0"/>
              </a:rPr>
              <a:t>Marius’ mules</a:t>
            </a:r>
            <a:endParaRPr lang="en-US" altLang="en-US" sz="1700" u="none">
              <a:latin typeface="Helvetica" panose="020B0604020202020204" pitchFamily="34" charset="0"/>
              <a:cs typeface="Helvetica" panose="020B0604020202020204" pitchFamily="34" charset="0"/>
            </a:endParaRPr>
          </a:p>
          <a:p>
            <a:pPr algn="l"/>
            <a:r>
              <a:rPr lang="en-US" altLang="en-US" sz="1700" b="0" u="none">
                <a:latin typeface="Helvetica" panose="020B0604020202020204" pitchFamily="34" charset="0"/>
                <a:cs typeface="Helvetica" panose="020B0604020202020204" pitchFamily="34" charset="0"/>
              </a:rPr>
              <a:t>The footmen are armed with breastplates and headpieces, and have swords on each side; but the sword that is upon their left side is much longer than the other, for that on the right side is not longer than a span. Those foot-men also that are chosen out from the rest to be about the general himself have a lance and a buckler, but the rest of the foot soldiers have a spear and a long buckler, besides a saw and a basket, a pick-axe and an axe, a thong of leather and a hook, with provisions for three days, so that a footman has no great need of a mule to carry his burdens. </a:t>
            </a:r>
          </a:p>
          <a:p>
            <a:pPr algn="l"/>
            <a:r>
              <a:rPr lang="en-US" altLang="en-US" sz="1500" b="0" u="none">
                <a:latin typeface="Helvetica" panose="020B0604020202020204" pitchFamily="34" charset="0"/>
                <a:cs typeface="Helvetica" panose="020B0604020202020204" pitchFamily="34" charset="0"/>
              </a:rPr>
              <a:t>     Josephus </a:t>
            </a:r>
            <a:r>
              <a:rPr lang="en-US" altLang="en-US" sz="1500" b="0" i="1" u="none">
                <a:latin typeface="Helvetica" panose="020B0604020202020204" pitchFamily="34" charset="0"/>
                <a:cs typeface="Helvetica" panose="020B0604020202020204" pitchFamily="34" charset="0"/>
              </a:rPr>
              <a:t>Jewish Wars</a:t>
            </a:r>
            <a:r>
              <a:rPr lang="en-US" altLang="en-US" sz="1500" b="0" u="none">
                <a:latin typeface="Helvetica" panose="020B0604020202020204" pitchFamily="34" charset="0"/>
                <a:cs typeface="Helvetica" panose="020B0604020202020204" pitchFamily="34" charset="0"/>
              </a:rPr>
              <a:t> III.5.5 [93]</a:t>
            </a:r>
          </a:p>
        </p:txBody>
      </p:sp>
      <p:sp>
        <p:nvSpPr>
          <p:cNvPr id="34822" name="Rectangle 6">
            <a:extLst>
              <a:ext uri="{FF2B5EF4-FFF2-40B4-BE49-F238E27FC236}">
                <a16:creationId xmlns:a16="http://schemas.microsoft.com/office/drawing/2014/main" id="{92D2CECB-B67C-474D-95CD-FB661D7ACAF9}"/>
              </a:ext>
            </a:extLst>
          </p:cNvPr>
          <p:cNvSpPr>
            <a:spLocks noChangeArrowheads="1"/>
          </p:cNvSpPr>
          <p:nvPr/>
        </p:nvSpPr>
        <p:spPr bwMode="auto">
          <a:xfrm>
            <a:off x="120650" y="5857875"/>
            <a:ext cx="2441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u="none">
                <a:solidFill>
                  <a:srgbClr val="3333FF"/>
                </a:solidFill>
                <a:latin typeface="Helvetica" panose="020B0604020202020204" pitchFamily="34" charset="0"/>
                <a:cs typeface="Helvetica" panose="020B0604020202020204" pitchFamily="34" charset="0"/>
              </a:rPr>
              <a:t>civil engineering</a:t>
            </a:r>
          </a:p>
          <a:p>
            <a:pPr algn="l"/>
            <a:r>
              <a:rPr lang="en-US" altLang="en-US" sz="1800" b="0" u="none">
                <a:latin typeface="Helvetica" panose="020B0604020202020204" pitchFamily="34" charset="0"/>
                <a:cs typeface="Helvetica" panose="020B0604020202020204" pitchFamily="34" charset="0"/>
              </a:rPr>
              <a:t>  camps &gt; settlements</a:t>
            </a:r>
          </a:p>
          <a:p>
            <a:pPr algn="l"/>
            <a:r>
              <a:rPr lang="en-US" altLang="en-US" sz="1800" b="0" u="none">
                <a:latin typeface="Helvetica" panose="020B0604020202020204" pitchFamily="34" charset="0"/>
                <a:cs typeface="Helvetica" panose="020B0604020202020204" pitchFamily="34" charset="0"/>
              </a:rPr>
              <a:t>  supply lines &gt; roads</a:t>
            </a:r>
          </a:p>
        </p:txBody>
      </p:sp>
      <p:pic>
        <p:nvPicPr>
          <p:cNvPr id="2" name="Audio 1">
            <a:hlinkClick r:id="" action="ppaction://media"/>
            <a:extLst>
              <a:ext uri="{FF2B5EF4-FFF2-40B4-BE49-F238E27FC236}">
                <a16:creationId xmlns:a16="http://schemas.microsoft.com/office/drawing/2014/main" id="{787E1F43-B652-418D-8AD8-08A0FD330A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098"/>
    </mc:Choice>
    <mc:Fallback xmlns="">
      <p:transition spd="slow" advTm="4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a16="http://schemas.microsoft.com/office/drawing/2014/main" id="{6476C5BF-D7E7-4377-8622-D1ED613141D8}"/>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139267" name="Text Box 3">
            <a:extLst>
              <a:ext uri="{FF2B5EF4-FFF2-40B4-BE49-F238E27FC236}">
                <a16:creationId xmlns:a16="http://schemas.microsoft.com/office/drawing/2014/main" id="{0222196E-765D-4AB2-90F2-FD769A0C4B9B}"/>
              </a:ext>
            </a:extLst>
          </p:cNvPr>
          <p:cNvSpPr txBox="1">
            <a:spLocks noChangeArrowheads="1"/>
          </p:cNvSpPr>
          <p:nvPr/>
        </p:nvSpPr>
        <p:spPr bwMode="auto">
          <a:xfrm>
            <a:off x="228600" y="685800"/>
            <a:ext cx="8610600" cy="2678113"/>
          </a:xfrm>
          <a:prstGeom prst="rect">
            <a:avLst/>
          </a:prstGeom>
          <a:noFill/>
          <a:ln w="9525">
            <a:noFill/>
            <a:miter lim="800000"/>
            <a:headEnd/>
            <a:tailEnd/>
          </a:ln>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ROMAN ARMY</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ECONOMIC POWER</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veteran </a:t>
            </a:r>
            <a:r>
              <a:rPr lang="en-US" altLang="en-US" sz="1800" i="1" u="none">
                <a:solidFill>
                  <a:srgbClr val="3333FF"/>
                </a:solidFill>
                <a:latin typeface="Helvetica" panose="020B0604020202020204" pitchFamily="34" charset="0"/>
                <a:cs typeface="Helvetica" panose="020B0604020202020204" pitchFamily="34" charset="0"/>
              </a:rPr>
              <a:t>colonia</a:t>
            </a:r>
            <a:r>
              <a:rPr lang="en-US" altLang="en-US" sz="1800" u="none">
                <a:solidFill>
                  <a:srgbClr val="3333FF"/>
                </a:solidFill>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 urbanization, replication of Rome</a:t>
            </a:r>
          </a:p>
          <a:p>
            <a:pPr algn="l"/>
            <a:r>
              <a:rPr lang="en-US" altLang="en-US" sz="1800" b="0" u="none">
                <a:latin typeface="Helvetica" panose="020B0604020202020204" pitchFamily="34" charset="0"/>
                <a:cs typeface="Helvetica" panose="020B0604020202020204" pitchFamily="34" charset="0"/>
              </a:rPr>
              <a:t>	</a:t>
            </a:r>
            <a:r>
              <a:rPr lang="en-US" altLang="en-US" sz="1800" i="1" u="none">
                <a:solidFill>
                  <a:srgbClr val="7F7F7F"/>
                </a:solidFill>
                <a:latin typeface="Helvetica" panose="020B0604020202020204" pitchFamily="34" charset="0"/>
                <a:cs typeface="Helvetica" panose="020B0604020202020204" pitchFamily="34" charset="0"/>
              </a:rPr>
              <a:t>socii</a:t>
            </a:r>
            <a:r>
              <a:rPr lang="en-US" altLang="en-US" sz="1800" b="0" u="none">
                <a:solidFill>
                  <a:srgbClr val="7F7F7F"/>
                </a:solidFill>
                <a:latin typeface="Helvetica" panose="020B0604020202020204" pitchFamily="34" charset="0"/>
                <a:cs typeface="Helvetica" panose="020B0604020202020204" pitchFamily="34" charset="0"/>
              </a:rPr>
              <a:t> (“allies”) – kept local institutions</a:t>
            </a:r>
          </a:p>
          <a:p>
            <a:pPr algn="l"/>
            <a:r>
              <a:rPr lang="en-US" altLang="en-US" sz="1800" b="0" u="none">
                <a:solidFill>
                  <a:srgbClr val="7F7F7F"/>
                </a:solidFill>
                <a:latin typeface="Helvetica" panose="020B0604020202020204" pitchFamily="34" charset="0"/>
                <a:cs typeface="Helvetica" panose="020B0604020202020204" pitchFamily="34" charset="0"/>
              </a:rPr>
              <a:t>	</a:t>
            </a:r>
            <a:r>
              <a:rPr lang="en-US" altLang="en-US" sz="1800" i="1" u="none">
                <a:solidFill>
                  <a:srgbClr val="7F7F7F"/>
                </a:solidFill>
                <a:latin typeface="Helvetica" panose="020B0604020202020204" pitchFamily="34" charset="0"/>
                <a:cs typeface="Helvetica" panose="020B0604020202020204" pitchFamily="34" charset="0"/>
              </a:rPr>
              <a:t>municipium</a:t>
            </a:r>
            <a:r>
              <a:rPr lang="en-US" altLang="en-US" sz="1800" b="0" u="none">
                <a:solidFill>
                  <a:srgbClr val="7F7F7F"/>
                </a:solidFill>
                <a:latin typeface="Helvetica" panose="020B0604020202020204" pitchFamily="34" charset="0"/>
                <a:cs typeface="Helvetica" panose="020B0604020202020204" pitchFamily="34" charset="0"/>
              </a:rPr>
              <a:t> – Latin rights</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	</a:t>
            </a:r>
          </a:p>
        </p:txBody>
      </p:sp>
      <p:pic>
        <p:nvPicPr>
          <p:cNvPr id="2" name="Audio 1">
            <a:hlinkClick r:id="" action="ppaction://media"/>
            <a:extLst>
              <a:ext uri="{FF2B5EF4-FFF2-40B4-BE49-F238E27FC236}">
                <a16:creationId xmlns:a16="http://schemas.microsoft.com/office/drawing/2014/main" id="{7F2AE918-9464-4FB0-B386-FF7111D559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53"/>
    </mc:Choice>
    <mc:Fallback xmlns="">
      <p:transition spd="slow" advTm="31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81FC505B-CC70-43F9-8376-8FBD6166F4A2}"/>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38915" name="Text Box 3">
            <a:extLst>
              <a:ext uri="{FF2B5EF4-FFF2-40B4-BE49-F238E27FC236}">
                <a16:creationId xmlns:a16="http://schemas.microsoft.com/office/drawing/2014/main" id="{573C0324-2BC9-439A-A65E-8BCA200DC347}"/>
              </a:ext>
            </a:extLst>
          </p:cNvPr>
          <p:cNvSpPr txBox="1">
            <a:spLocks noChangeArrowheads="1"/>
          </p:cNvSpPr>
          <p:nvPr/>
        </p:nvSpPr>
        <p:spPr bwMode="auto">
          <a:xfrm>
            <a:off x="228600" y="584200"/>
            <a:ext cx="861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ROMAN ARMY</a:t>
            </a:r>
            <a:r>
              <a:rPr lang="en-US" altLang="en-US" sz="1800" b="0" u="none">
                <a:latin typeface="Helvetica" panose="020B0604020202020204" pitchFamily="34" charset="0"/>
                <a:cs typeface="Helvetica" panose="020B0604020202020204" pitchFamily="34" charset="0"/>
              </a:rPr>
              <a:t>	</a:t>
            </a:r>
          </a:p>
        </p:txBody>
      </p:sp>
      <p:pic>
        <p:nvPicPr>
          <p:cNvPr id="38916" name="Picture 4" descr="legions">
            <a:extLst>
              <a:ext uri="{FF2B5EF4-FFF2-40B4-BE49-F238E27FC236}">
                <a16:creationId xmlns:a16="http://schemas.microsoft.com/office/drawing/2014/main" id="{92EEF3F4-03E4-43FD-9588-D46F6F0A5B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047750"/>
            <a:ext cx="8991600"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96732E4-4849-46DA-AC61-CF927AB285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20"/>
    </mc:Choice>
    <mc:Fallback xmlns="">
      <p:transition spd="slow" advTm="2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EF1144B4-5184-4AE1-8159-2128EED4ED13}"/>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143363" name="Text Box 3">
            <a:extLst>
              <a:ext uri="{FF2B5EF4-FFF2-40B4-BE49-F238E27FC236}">
                <a16:creationId xmlns:a16="http://schemas.microsoft.com/office/drawing/2014/main" id="{0CDA0C56-C8CF-4F34-AC08-2A2781DE2B80}"/>
              </a:ext>
            </a:extLst>
          </p:cNvPr>
          <p:cNvSpPr txBox="1">
            <a:spLocks noChangeArrowheads="1"/>
          </p:cNvSpPr>
          <p:nvPr/>
        </p:nvSpPr>
        <p:spPr bwMode="auto">
          <a:xfrm>
            <a:off x="228600" y="685800"/>
            <a:ext cx="8610600" cy="3508375"/>
          </a:xfrm>
          <a:prstGeom prst="rect">
            <a:avLst/>
          </a:prstGeom>
          <a:noFill/>
          <a:ln w="9525">
            <a:noFill/>
            <a:miter lim="800000"/>
            <a:headEnd/>
            <a:tailEnd/>
          </a:ln>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ROMAN ARMY</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ECONOMIC POWER</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veteran </a:t>
            </a:r>
            <a:r>
              <a:rPr lang="en-US" altLang="en-US" sz="1800" i="1" u="none">
                <a:solidFill>
                  <a:srgbClr val="3333FF"/>
                </a:solidFill>
                <a:latin typeface="Helvetica" panose="020B0604020202020204" pitchFamily="34" charset="0"/>
                <a:cs typeface="Helvetica" panose="020B0604020202020204" pitchFamily="34" charset="0"/>
              </a:rPr>
              <a:t>colonia</a:t>
            </a:r>
            <a:r>
              <a:rPr lang="en-US" altLang="en-US" sz="1800" u="none">
                <a:solidFill>
                  <a:srgbClr val="3333FF"/>
                </a:solidFill>
                <a:latin typeface="Helvetica" panose="020B0604020202020204" pitchFamily="34" charset="0"/>
                <a:cs typeface="Helvetica" panose="020B0604020202020204" pitchFamily="34" charset="0"/>
              </a:rPr>
              <a:t> </a:t>
            </a:r>
            <a:r>
              <a:rPr lang="en-US" altLang="en-US" sz="1800" b="0" u="none">
                <a:latin typeface="Helvetica" panose="020B0604020202020204" pitchFamily="34" charset="0"/>
                <a:cs typeface="Helvetica" panose="020B0604020202020204" pitchFamily="34" charset="0"/>
              </a:rPr>
              <a:t>– urbanization, replication of Rome</a:t>
            </a:r>
          </a:p>
          <a:p>
            <a:pPr algn="l"/>
            <a:r>
              <a:rPr lang="en-US" altLang="en-US" sz="1800" b="0" u="none">
                <a:latin typeface="Helvetica" panose="020B0604020202020204" pitchFamily="34" charset="0"/>
                <a:cs typeface="Helvetica" panose="020B0604020202020204" pitchFamily="34" charset="0"/>
              </a:rPr>
              <a:t>	</a:t>
            </a:r>
            <a:r>
              <a:rPr lang="en-US" altLang="en-US" sz="1800" i="1" u="none">
                <a:solidFill>
                  <a:srgbClr val="7F7F7F"/>
                </a:solidFill>
                <a:latin typeface="Helvetica" panose="020B0604020202020204" pitchFamily="34" charset="0"/>
                <a:cs typeface="Helvetica" panose="020B0604020202020204" pitchFamily="34" charset="0"/>
              </a:rPr>
              <a:t>socii</a:t>
            </a:r>
            <a:r>
              <a:rPr lang="en-US" altLang="en-US" sz="1800" b="0" u="none">
                <a:solidFill>
                  <a:srgbClr val="7F7F7F"/>
                </a:solidFill>
                <a:latin typeface="Helvetica" panose="020B0604020202020204" pitchFamily="34" charset="0"/>
                <a:cs typeface="Helvetica" panose="020B0604020202020204" pitchFamily="34" charset="0"/>
              </a:rPr>
              <a:t> (“allies”) – kept local institutions</a:t>
            </a:r>
          </a:p>
          <a:p>
            <a:pPr algn="l"/>
            <a:r>
              <a:rPr lang="en-US" altLang="en-US" sz="1800" b="0" u="none">
                <a:solidFill>
                  <a:srgbClr val="7F7F7F"/>
                </a:solidFill>
                <a:latin typeface="Helvetica" panose="020B0604020202020204" pitchFamily="34" charset="0"/>
                <a:cs typeface="Helvetica" panose="020B0604020202020204" pitchFamily="34" charset="0"/>
              </a:rPr>
              <a:t>	</a:t>
            </a:r>
            <a:r>
              <a:rPr lang="en-US" altLang="en-US" sz="1800" i="1" u="none">
                <a:solidFill>
                  <a:srgbClr val="7F7F7F"/>
                </a:solidFill>
                <a:latin typeface="Helvetica" panose="020B0604020202020204" pitchFamily="34" charset="0"/>
                <a:cs typeface="Helvetica" panose="020B0604020202020204" pitchFamily="34" charset="0"/>
              </a:rPr>
              <a:t>municipium</a:t>
            </a:r>
            <a:r>
              <a:rPr lang="en-US" altLang="en-US" sz="1800" b="0" u="none">
                <a:solidFill>
                  <a:srgbClr val="7F7F7F"/>
                </a:solidFill>
                <a:latin typeface="Helvetica" panose="020B0604020202020204" pitchFamily="34" charset="0"/>
                <a:cs typeface="Helvetica" panose="020B0604020202020204" pitchFamily="34" charset="0"/>
              </a:rPr>
              <a:t> – Latin rights</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legionary fortresses</a:t>
            </a:r>
            <a:r>
              <a:rPr lang="en-US" altLang="en-US" sz="1800" b="0" u="none">
                <a:latin typeface="Helvetica" panose="020B0604020202020204" pitchFamily="34" charset="0"/>
                <a:cs typeface="Helvetica" panose="020B0604020202020204" pitchFamily="34" charset="0"/>
              </a:rPr>
              <a:t> – replication of Rome</a:t>
            </a:r>
          </a:p>
          <a:p>
            <a:pPr algn="l"/>
            <a:r>
              <a:rPr lang="en-US" altLang="en-US" sz="1800" b="0" u="none">
                <a:latin typeface="Helvetica" panose="020B0604020202020204" pitchFamily="34" charset="0"/>
                <a:cs typeface="Helvetica" panose="020B0604020202020204" pitchFamily="34" charset="0"/>
              </a:rPr>
              <a:t>	require provisions, settlements develop alongside</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	</a:t>
            </a:r>
          </a:p>
        </p:txBody>
      </p:sp>
      <p:pic>
        <p:nvPicPr>
          <p:cNvPr id="2" name="Audio 1">
            <a:hlinkClick r:id="" action="ppaction://media"/>
            <a:extLst>
              <a:ext uri="{FF2B5EF4-FFF2-40B4-BE49-F238E27FC236}">
                <a16:creationId xmlns:a16="http://schemas.microsoft.com/office/drawing/2014/main" id="{DBFED41A-B0E4-4D09-8413-93C01C119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974"/>
    </mc:Choice>
    <mc:Fallback xmlns="">
      <p:transition spd="slow" advTm="2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2CFEAE6-1143-4E60-8C34-FF2E3F6FAA7A}"/>
              </a:ext>
            </a:extLst>
          </p:cNvPr>
          <p:cNvSpPr>
            <a:spLocks noChangeArrowheads="1"/>
          </p:cNvSpPr>
          <p:nvPr/>
        </p:nvSpPr>
        <p:spPr bwMode="auto">
          <a:xfrm>
            <a:off x="0" y="20907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endParaRPr lang="en-US" altLang="en-US" sz="1800" b="0" u="none"/>
          </a:p>
        </p:txBody>
      </p:sp>
      <p:sp>
        <p:nvSpPr>
          <p:cNvPr id="43011" name="Rectangle 3">
            <a:extLst>
              <a:ext uri="{FF2B5EF4-FFF2-40B4-BE49-F238E27FC236}">
                <a16:creationId xmlns:a16="http://schemas.microsoft.com/office/drawing/2014/main" id="{70190369-5427-41DD-A41B-8F8BC449502C}"/>
              </a:ext>
            </a:extLst>
          </p:cNvPr>
          <p:cNvSpPr>
            <a:spLocks noChangeArrowheads="1"/>
          </p:cNvSpPr>
          <p:nvPr/>
        </p:nvSpPr>
        <p:spPr bwMode="auto">
          <a:xfrm>
            <a:off x="0" y="59277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endParaRPr lang="en-US" altLang="en-US" sz="1800" b="0" u="none"/>
          </a:p>
        </p:txBody>
      </p:sp>
      <p:sp>
        <p:nvSpPr>
          <p:cNvPr id="43012" name="Rectangle 4">
            <a:extLst>
              <a:ext uri="{FF2B5EF4-FFF2-40B4-BE49-F238E27FC236}">
                <a16:creationId xmlns:a16="http://schemas.microsoft.com/office/drawing/2014/main" id="{93770518-EA82-4E62-B207-9FEB859BE036}"/>
              </a:ext>
            </a:extLst>
          </p:cNvPr>
          <p:cNvSpPr>
            <a:spLocks noChangeArrowheads="1"/>
          </p:cNvSpPr>
          <p:nvPr/>
        </p:nvSpPr>
        <p:spPr bwMode="auto">
          <a:xfrm>
            <a:off x="304800" y="441325"/>
            <a:ext cx="407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2000" u="none">
                <a:solidFill>
                  <a:srgbClr val="3333FF"/>
                </a:solidFill>
                <a:latin typeface="Helvetica" panose="020B0604020202020204" pitchFamily="34" charset="0"/>
                <a:cs typeface="Helvetica" panose="020B0604020202020204" pitchFamily="34" charset="0"/>
              </a:rPr>
              <a:t>LEGIONARY ECONOMY MODEL</a:t>
            </a:r>
          </a:p>
        </p:txBody>
      </p:sp>
      <p:sp>
        <p:nvSpPr>
          <p:cNvPr id="43013" name="Text Box 5">
            <a:extLst>
              <a:ext uri="{FF2B5EF4-FFF2-40B4-BE49-F238E27FC236}">
                <a16:creationId xmlns:a16="http://schemas.microsoft.com/office/drawing/2014/main" id="{6EF93200-40FE-4B04-BBB9-15076F73751C}"/>
              </a:ext>
            </a:extLst>
          </p:cNvPr>
          <p:cNvSpPr txBox="1">
            <a:spLocks noChangeArrowheads="1"/>
          </p:cNvSpPr>
          <p:nvPr/>
        </p:nvSpPr>
        <p:spPr bwMode="auto">
          <a:xfrm>
            <a:off x="593725" y="11033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43014" name="Text Box 6">
            <a:extLst>
              <a:ext uri="{FF2B5EF4-FFF2-40B4-BE49-F238E27FC236}">
                <a16:creationId xmlns:a16="http://schemas.microsoft.com/office/drawing/2014/main" id="{445DFD22-B0B6-4678-920C-F93594315E46}"/>
              </a:ext>
            </a:extLst>
          </p:cNvPr>
          <p:cNvSpPr txBox="1">
            <a:spLocks noChangeArrowheads="1"/>
          </p:cNvSpPr>
          <p:nvPr/>
        </p:nvSpPr>
        <p:spPr bwMode="auto">
          <a:xfrm>
            <a:off x="763588" y="1103313"/>
            <a:ext cx="71882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latin typeface="Helvetica" panose="020B0604020202020204" pitchFamily="34" charset="0"/>
                <a:ea typeface="Arial" panose="020B0604020202020204" pitchFamily="34" charset="0"/>
              </a:rPr>
              <a:t>(1) tribute/tax money (coinage) sent from provinces to Rome</a:t>
            </a:r>
          </a:p>
          <a:p>
            <a:pPr algn="l" eaLnBrk="1" hangingPunct="1"/>
            <a:r>
              <a:rPr lang="en-US" altLang="en-US" sz="1800" u="none">
                <a:latin typeface="Helvetica" panose="020B0604020202020204" pitchFamily="34" charset="0"/>
                <a:ea typeface="Arial" panose="020B0604020202020204" pitchFamily="34" charset="0"/>
              </a:rPr>
              <a:t>(2) money sent from Rome to legions</a:t>
            </a:r>
          </a:p>
          <a:p>
            <a:pPr algn="l" eaLnBrk="1" hangingPunct="1"/>
            <a:r>
              <a:rPr lang="en-US" altLang="en-US" sz="1800" u="none">
                <a:latin typeface="Helvetica" panose="020B0604020202020204" pitchFamily="34" charset="0"/>
                <a:ea typeface="Arial" panose="020B0604020202020204" pitchFamily="34" charset="0"/>
                <a:cs typeface="Helvetica" panose="020B0604020202020204" pitchFamily="34" charset="0"/>
              </a:rPr>
              <a:t>(3) money from legions used to purchase goods from provinces</a:t>
            </a:r>
          </a:p>
          <a:p>
            <a:pPr algn="l" eaLnBrk="1" hangingPunct="1"/>
            <a:endParaRPr lang="en-US" altLang="en-US" sz="1800" u="none">
              <a:latin typeface="Helvetica" panose="020B0604020202020204" pitchFamily="34" charset="0"/>
              <a:ea typeface="Arial" panose="020B0604020202020204" pitchFamily="34" charset="0"/>
            </a:endParaRPr>
          </a:p>
          <a:p>
            <a:pPr algn="l" eaLnBrk="1" hangingPunct="1"/>
            <a:endParaRPr lang="en-US" altLang="en-US" sz="1800" u="none">
              <a:latin typeface="Helvetica" panose="020B0604020202020204" pitchFamily="34" charset="0"/>
              <a:ea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55EE3DD-A31B-417B-B37A-2DA2A17900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881"/>
    </mc:Choice>
    <mc:Fallback xmlns="">
      <p:transition spd="slow" advTm="2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2A161428-69CA-4F8F-AD41-24814821CB07}"/>
              </a:ext>
            </a:extLst>
          </p:cNvPr>
          <p:cNvSpPr>
            <a:spLocks noChangeArrowheads="1"/>
          </p:cNvSpPr>
          <p:nvPr/>
        </p:nvSpPr>
        <p:spPr bwMode="auto">
          <a:xfrm>
            <a:off x="0" y="20907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endParaRPr lang="en-US" altLang="en-US" sz="1800" b="0" u="none"/>
          </a:p>
        </p:txBody>
      </p:sp>
      <p:sp>
        <p:nvSpPr>
          <p:cNvPr id="45059" name="Rectangle 3">
            <a:extLst>
              <a:ext uri="{FF2B5EF4-FFF2-40B4-BE49-F238E27FC236}">
                <a16:creationId xmlns:a16="http://schemas.microsoft.com/office/drawing/2014/main" id="{9ECEDEBB-6DE5-4B54-BEA2-E8F6787430A2}"/>
              </a:ext>
            </a:extLst>
          </p:cNvPr>
          <p:cNvSpPr>
            <a:spLocks noChangeArrowheads="1"/>
          </p:cNvSpPr>
          <p:nvPr/>
        </p:nvSpPr>
        <p:spPr bwMode="auto">
          <a:xfrm>
            <a:off x="0" y="59277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endParaRPr lang="en-US" altLang="en-US" sz="1800" b="0" u="none"/>
          </a:p>
        </p:txBody>
      </p:sp>
      <p:sp>
        <p:nvSpPr>
          <p:cNvPr id="45060" name="Rectangle 4">
            <a:extLst>
              <a:ext uri="{FF2B5EF4-FFF2-40B4-BE49-F238E27FC236}">
                <a16:creationId xmlns:a16="http://schemas.microsoft.com/office/drawing/2014/main" id="{82059FB0-6004-4688-80C0-262BD6226F1B}"/>
              </a:ext>
            </a:extLst>
          </p:cNvPr>
          <p:cNvSpPr>
            <a:spLocks noChangeArrowheads="1"/>
          </p:cNvSpPr>
          <p:nvPr/>
        </p:nvSpPr>
        <p:spPr bwMode="auto">
          <a:xfrm>
            <a:off x="198438" y="431800"/>
            <a:ext cx="407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2000" u="none">
                <a:solidFill>
                  <a:srgbClr val="3333FF"/>
                </a:solidFill>
                <a:latin typeface="Helvetica" panose="020B0604020202020204" pitchFamily="34" charset="0"/>
                <a:cs typeface="Helvetica" panose="020B0604020202020204" pitchFamily="34" charset="0"/>
              </a:rPr>
              <a:t>LEGIONARY ECONOMY MODEL</a:t>
            </a:r>
          </a:p>
        </p:txBody>
      </p:sp>
      <p:sp>
        <p:nvSpPr>
          <p:cNvPr id="45061" name="Text Box 5">
            <a:extLst>
              <a:ext uri="{FF2B5EF4-FFF2-40B4-BE49-F238E27FC236}">
                <a16:creationId xmlns:a16="http://schemas.microsoft.com/office/drawing/2014/main" id="{89D633F6-B2E6-4863-8C42-39331630E540}"/>
              </a:ext>
            </a:extLst>
          </p:cNvPr>
          <p:cNvSpPr txBox="1">
            <a:spLocks noChangeArrowheads="1"/>
          </p:cNvSpPr>
          <p:nvPr/>
        </p:nvSpPr>
        <p:spPr bwMode="auto">
          <a:xfrm>
            <a:off x="593725" y="11033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pic>
        <p:nvPicPr>
          <p:cNvPr id="45062" name="Picture 6" descr="colon">
            <a:extLst>
              <a:ext uri="{FF2B5EF4-FFF2-40B4-BE49-F238E27FC236}">
                <a16:creationId xmlns:a16="http://schemas.microsoft.com/office/drawing/2014/main" id="{F6A8E566-F3D3-4464-9DAA-D256053255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5663"/>
            <a:ext cx="9144000"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7">
            <a:extLst>
              <a:ext uri="{FF2B5EF4-FFF2-40B4-BE49-F238E27FC236}">
                <a16:creationId xmlns:a16="http://schemas.microsoft.com/office/drawing/2014/main" id="{8E582F12-9B9B-4E91-B60A-763908A5419C}"/>
              </a:ext>
            </a:extLst>
          </p:cNvPr>
          <p:cNvSpPr>
            <a:spLocks noChangeArrowheads="1"/>
          </p:cNvSpPr>
          <p:nvPr/>
        </p:nvSpPr>
        <p:spPr bwMode="auto">
          <a:xfrm>
            <a:off x="2471738" y="1919288"/>
            <a:ext cx="122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LEGIONS</a:t>
            </a:r>
          </a:p>
        </p:txBody>
      </p:sp>
      <p:sp>
        <p:nvSpPr>
          <p:cNvPr id="45064" name="Rectangle 8">
            <a:extLst>
              <a:ext uri="{FF2B5EF4-FFF2-40B4-BE49-F238E27FC236}">
                <a16:creationId xmlns:a16="http://schemas.microsoft.com/office/drawing/2014/main" id="{51E4919E-499C-4CF4-BA22-C881405FE486}"/>
              </a:ext>
            </a:extLst>
          </p:cNvPr>
          <p:cNvSpPr>
            <a:spLocks noChangeArrowheads="1"/>
          </p:cNvSpPr>
          <p:nvPr/>
        </p:nvSpPr>
        <p:spPr bwMode="auto">
          <a:xfrm>
            <a:off x="3881438" y="2743200"/>
            <a:ext cx="122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LEGIONS</a:t>
            </a:r>
          </a:p>
        </p:txBody>
      </p:sp>
      <p:sp>
        <p:nvSpPr>
          <p:cNvPr id="45065" name="Rectangle 9">
            <a:extLst>
              <a:ext uri="{FF2B5EF4-FFF2-40B4-BE49-F238E27FC236}">
                <a16:creationId xmlns:a16="http://schemas.microsoft.com/office/drawing/2014/main" id="{FB971C30-D5B2-4947-BEAD-0EB747981BAD}"/>
              </a:ext>
            </a:extLst>
          </p:cNvPr>
          <p:cNvSpPr>
            <a:spLocks noChangeArrowheads="1"/>
          </p:cNvSpPr>
          <p:nvPr/>
        </p:nvSpPr>
        <p:spPr bwMode="auto">
          <a:xfrm>
            <a:off x="5176838" y="3505200"/>
            <a:ext cx="122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LEGIONS</a:t>
            </a:r>
          </a:p>
        </p:txBody>
      </p:sp>
      <p:sp>
        <p:nvSpPr>
          <p:cNvPr id="45066" name="Rectangle 10">
            <a:extLst>
              <a:ext uri="{FF2B5EF4-FFF2-40B4-BE49-F238E27FC236}">
                <a16:creationId xmlns:a16="http://schemas.microsoft.com/office/drawing/2014/main" id="{B5918E0A-DD8F-46F5-B61C-5C1554259F46}"/>
              </a:ext>
            </a:extLst>
          </p:cNvPr>
          <p:cNvSpPr>
            <a:spLocks noChangeArrowheads="1"/>
          </p:cNvSpPr>
          <p:nvPr/>
        </p:nvSpPr>
        <p:spPr bwMode="auto">
          <a:xfrm>
            <a:off x="7926388" y="4281488"/>
            <a:ext cx="122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LEGIONS</a:t>
            </a:r>
          </a:p>
        </p:txBody>
      </p:sp>
      <p:sp>
        <p:nvSpPr>
          <p:cNvPr id="45067" name="Rectangle 11">
            <a:extLst>
              <a:ext uri="{FF2B5EF4-FFF2-40B4-BE49-F238E27FC236}">
                <a16:creationId xmlns:a16="http://schemas.microsoft.com/office/drawing/2014/main" id="{7264EEBF-AB04-4AAB-A640-B5A70578CC9B}"/>
              </a:ext>
            </a:extLst>
          </p:cNvPr>
          <p:cNvSpPr>
            <a:spLocks noChangeArrowheads="1"/>
          </p:cNvSpPr>
          <p:nvPr/>
        </p:nvSpPr>
        <p:spPr bwMode="auto">
          <a:xfrm>
            <a:off x="1960563" y="5486400"/>
            <a:ext cx="871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u="none">
                <a:solidFill>
                  <a:srgbClr val="A50021"/>
                </a:solidFill>
              </a:rPr>
              <a:t>LEGION</a:t>
            </a:r>
          </a:p>
        </p:txBody>
      </p:sp>
      <p:sp>
        <p:nvSpPr>
          <p:cNvPr id="45068" name="Text Box 12">
            <a:extLst>
              <a:ext uri="{FF2B5EF4-FFF2-40B4-BE49-F238E27FC236}">
                <a16:creationId xmlns:a16="http://schemas.microsoft.com/office/drawing/2014/main" id="{037FB715-509B-4E8C-9AB4-DBC67D709CE2}"/>
              </a:ext>
            </a:extLst>
          </p:cNvPr>
          <p:cNvSpPr txBox="1">
            <a:spLocks noChangeArrowheads="1"/>
          </p:cNvSpPr>
          <p:nvPr/>
        </p:nvSpPr>
        <p:spPr bwMode="auto">
          <a:xfrm>
            <a:off x="2605088" y="5195888"/>
            <a:ext cx="105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AFRICA</a:t>
            </a:r>
          </a:p>
        </p:txBody>
      </p:sp>
      <p:sp>
        <p:nvSpPr>
          <p:cNvPr id="45069" name="Text Box 13">
            <a:extLst>
              <a:ext uri="{FF2B5EF4-FFF2-40B4-BE49-F238E27FC236}">
                <a16:creationId xmlns:a16="http://schemas.microsoft.com/office/drawing/2014/main" id="{60848985-B774-4A91-B598-C603570339CA}"/>
              </a:ext>
            </a:extLst>
          </p:cNvPr>
          <p:cNvSpPr txBox="1">
            <a:spLocks noChangeArrowheads="1"/>
          </p:cNvSpPr>
          <p:nvPr/>
        </p:nvSpPr>
        <p:spPr bwMode="auto">
          <a:xfrm>
            <a:off x="925513" y="4191000"/>
            <a:ext cx="873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NEAR</a:t>
            </a:r>
          </a:p>
          <a:p>
            <a:pPr eaLnBrk="1" hangingPunct="1"/>
            <a:r>
              <a:rPr lang="en-US" altLang="en-US" sz="1800" u="none">
                <a:solidFill>
                  <a:srgbClr val="A50021"/>
                </a:solidFill>
              </a:rPr>
              <a:t>SPAIN</a:t>
            </a:r>
          </a:p>
        </p:txBody>
      </p:sp>
      <p:sp>
        <p:nvSpPr>
          <p:cNvPr id="45070" name="Text Box 14">
            <a:extLst>
              <a:ext uri="{FF2B5EF4-FFF2-40B4-BE49-F238E27FC236}">
                <a16:creationId xmlns:a16="http://schemas.microsoft.com/office/drawing/2014/main" id="{E54866A6-54B0-4583-A32A-D2C853125F7E}"/>
              </a:ext>
            </a:extLst>
          </p:cNvPr>
          <p:cNvSpPr txBox="1">
            <a:spLocks noChangeArrowheads="1"/>
          </p:cNvSpPr>
          <p:nvPr/>
        </p:nvSpPr>
        <p:spPr bwMode="auto">
          <a:xfrm>
            <a:off x="3730625" y="4800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SICILY</a:t>
            </a:r>
          </a:p>
        </p:txBody>
      </p:sp>
      <p:sp>
        <p:nvSpPr>
          <p:cNvPr id="45071" name="Text Box 15">
            <a:extLst>
              <a:ext uri="{FF2B5EF4-FFF2-40B4-BE49-F238E27FC236}">
                <a16:creationId xmlns:a16="http://schemas.microsoft.com/office/drawing/2014/main" id="{CFB128E5-EB20-4BC1-A174-819F4969833D}"/>
              </a:ext>
            </a:extLst>
          </p:cNvPr>
          <p:cNvSpPr txBox="1">
            <a:spLocks noChangeArrowheads="1"/>
          </p:cNvSpPr>
          <p:nvPr/>
        </p:nvSpPr>
        <p:spPr bwMode="auto">
          <a:xfrm>
            <a:off x="2078038" y="3276600"/>
            <a:ext cx="1184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GAUL</a:t>
            </a:r>
          </a:p>
          <a:p>
            <a:pPr eaLnBrk="1" hangingPunct="1"/>
            <a:r>
              <a:rPr lang="en-US" altLang="en-US" sz="1800" u="none">
                <a:solidFill>
                  <a:srgbClr val="A50021"/>
                </a:solidFill>
              </a:rPr>
              <a:t>(NARBO)</a:t>
            </a:r>
          </a:p>
        </p:txBody>
      </p:sp>
      <p:sp>
        <p:nvSpPr>
          <p:cNvPr id="45072" name="Text Box 16">
            <a:extLst>
              <a:ext uri="{FF2B5EF4-FFF2-40B4-BE49-F238E27FC236}">
                <a16:creationId xmlns:a16="http://schemas.microsoft.com/office/drawing/2014/main" id="{CB03682E-72A7-4546-AB40-9033D0F5732D}"/>
              </a:ext>
            </a:extLst>
          </p:cNvPr>
          <p:cNvSpPr txBox="1">
            <a:spLocks noChangeArrowheads="1"/>
          </p:cNvSpPr>
          <p:nvPr/>
        </p:nvSpPr>
        <p:spPr bwMode="auto">
          <a:xfrm>
            <a:off x="6569075" y="44196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ASIA</a:t>
            </a:r>
          </a:p>
        </p:txBody>
      </p:sp>
      <p:sp>
        <p:nvSpPr>
          <p:cNvPr id="45073" name="Rectangle 17">
            <a:extLst>
              <a:ext uri="{FF2B5EF4-FFF2-40B4-BE49-F238E27FC236}">
                <a16:creationId xmlns:a16="http://schemas.microsoft.com/office/drawing/2014/main" id="{11112AAB-A526-45F5-B726-6BACCE8560BE}"/>
              </a:ext>
            </a:extLst>
          </p:cNvPr>
          <p:cNvSpPr>
            <a:spLocks noChangeArrowheads="1"/>
          </p:cNvSpPr>
          <p:nvPr/>
        </p:nvSpPr>
        <p:spPr bwMode="auto">
          <a:xfrm>
            <a:off x="8334375" y="5272088"/>
            <a:ext cx="88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u="none">
                <a:solidFill>
                  <a:srgbClr val="A50021"/>
                </a:solidFill>
              </a:rPr>
              <a:t>SYRIA</a:t>
            </a:r>
          </a:p>
        </p:txBody>
      </p:sp>
      <p:sp>
        <p:nvSpPr>
          <p:cNvPr id="45074" name="Line 18">
            <a:extLst>
              <a:ext uri="{FF2B5EF4-FFF2-40B4-BE49-F238E27FC236}">
                <a16:creationId xmlns:a16="http://schemas.microsoft.com/office/drawing/2014/main" id="{18D3E075-0F78-499E-B8E2-16D7AF2DAAC0}"/>
              </a:ext>
            </a:extLst>
          </p:cNvPr>
          <p:cNvSpPr>
            <a:spLocks noChangeShapeType="1"/>
          </p:cNvSpPr>
          <p:nvPr/>
        </p:nvSpPr>
        <p:spPr bwMode="auto">
          <a:xfrm flipH="1">
            <a:off x="1447800" y="2514600"/>
            <a:ext cx="1219200" cy="160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5" name="Line 19">
            <a:extLst>
              <a:ext uri="{FF2B5EF4-FFF2-40B4-BE49-F238E27FC236}">
                <a16:creationId xmlns:a16="http://schemas.microsoft.com/office/drawing/2014/main" id="{AC546CF1-38AA-41F5-B5FE-58B38ADAFEF6}"/>
              </a:ext>
            </a:extLst>
          </p:cNvPr>
          <p:cNvSpPr>
            <a:spLocks noChangeShapeType="1"/>
          </p:cNvSpPr>
          <p:nvPr/>
        </p:nvSpPr>
        <p:spPr bwMode="auto">
          <a:xfrm flipH="1">
            <a:off x="2819400" y="2590800"/>
            <a:ext cx="152400" cy="609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6" name="Line 20">
            <a:extLst>
              <a:ext uri="{FF2B5EF4-FFF2-40B4-BE49-F238E27FC236}">
                <a16:creationId xmlns:a16="http://schemas.microsoft.com/office/drawing/2014/main" id="{0683BAC0-EA8A-4B4F-8712-5B8D9C10C946}"/>
              </a:ext>
            </a:extLst>
          </p:cNvPr>
          <p:cNvSpPr>
            <a:spLocks noChangeShapeType="1"/>
          </p:cNvSpPr>
          <p:nvPr/>
        </p:nvSpPr>
        <p:spPr bwMode="auto">
          <a:xfrm flipH="1">
            <a:off x="3124200" y="2971800"/>
            <a:ext cx="7620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7" name="Line 21">
            <a:extLst>
              <a:ext uri="{FF2B5EF4-FFF2-40B4-BE49-F238E27FC236}">
                <a16:creationId xmlns:a16="http://schemas.microsoft.com/office/drawing/2014/main" id="{5E1E3602-3B79-4F29-8ECC-5BBCB5C8E625}"/>
              </a:ext>
            </a:extLst>
          </p:cNvPr>
          <p:cNvSpPr>
            <a:spLocks noChangeShapeType="1"/>
          </p:cNvSpPr>
          <p:nvPr/>
        </p:nvSpPr>
        <p:spPr bwMode="auto">
          <a:xfrm flipH="1">
            <a:off x="3962400" y="3276600"/>
            <a:ext cx="30480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8" name="Line 22">
            <a:extLst>
              <a:ext uri="{FF2B5EF4-FFF2-40B4-BE49-F238E27FC236}">
                <a16:creationId xmlns:a16="http://schemas.microsoft.com/office/drawing/2014/main" id="{54D46070-335F-4FB8-A6A1-B3E9B94A1FA6}"/>
              </a:ext>
            </a:extLst>
          </p:cNvPr>
          <p:cNvSpPr>
            <a:spLocks noChangeShapeType="1"/>
          </p:cNvSpPr>
          <p:nvPr/>
        </p:nvSpPr>
        <p:spPr bwMode="auto">
          <a:xfrm flipH="1">
            <a:off x="4267200" y="3733800"/>
            <a:ext cx="9144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79" name="Line 23">
            <a:extLst>
              <a:ext uri="{FF2B5EF4-FFF2-40B4-BE49-F238E27FC236}">
                <a16:creationId xmlns:a16="http://schemas.microsoft.com/office/drawing/2014/main" id="{E4B6623A-D36B-4076-8147-1E5919F7FEA4}"/>
              </a:ext>
            </a:extLst>
          </p:cNvPr>
          <p:cNvSpPr>
            <a:spLocks noChangeShapeType="1"/>
          </p:cNvSpPr>
          <p:nvPr/>
        </p:nvSpPr>
        <p:spPr bwMode="auto">
          <a:xfrm>
            <a:off x="6096000" y="4114800"/>
            <a:ext cx="4572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80" name="Line 24">
            <a:extLst>
              <a:ext uri="{FF2B5EF4-FFF2-40B4-BE49-F238E27FC236}">
                <a16:creationId xmlns:a16="http://schemas.microsoft.com/office/drawing/2014/main" id="{5150EF59-7182-4DEC-BAA0-8FF4C5231D60}"/>
              </a:ext>
            </a:extLst>
          </p:cNvPr>
          <p:cNvSpPr>
            <a:spLocks noChangeShapeType="1"/>
          </p:cNvSpPr>
          <p:nvPr/>
        </p:nvSpPr>
        <p:spPr bwMode="auto">
          <a:xfrm flipH="1">
            <a:off x="7391400" y="4495800"/>
            <a:ext cx="533400" cy="76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81" name="Line 25">
            <a:extLst>
              <a:ext uri="{FF2B5EF4-FFF2-40B4-BE49-F238E27FC236}">
                <a16:creationId xmlns:a16="http://schemas.microsoft.com/office/drawing/2014/main" id="{EE3B7F06-316A-47E8-AA90-0E3C3F32854E}"/>
              </a:ext>
            </a:extLst>
          </p:cNvPr>
          <p:cNvSpPr>
            <a:spLocks noChangeShapeType="1"/>
          </p:cNvSpPr>
          <p:nvPr/>
        </p:nvSpPr>
        <p:spPr bwMode="auto">
          <a:xfrm>
            <a:off x="8610600" y="4724400"/>
            <a:ext cx="1524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82" name="Text Box 26">
            <a:extLst>
              <a:ext uri="{FF2B5EF4-FFF2-40B4-BE49-F238E27FC236}">
                <a16:creationId xmlns:a16="http://schemas.microsoft.com/office/drawing/2014/main" id="{CA75409C-3362-426C-BC30-3BC426850FD6}"/>
              </a:ext>
            </a:extLst>
          </p:cNvPr>
          <p:cNvSpPr txBox="1">
            <a:spLocks noChangeArrowheads="1"/>
          </p:cNvSpPr>
          <p:nvPr/>
        </p:nvSpPr>
        <p:spPr bwMode="auto">
          <a:xfrm>
            <a:off x="2590800" y="21336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money</a:t>
            </a:r>
          </a:p>
        </p:txBody>
      </p:sp>
      <p:sp>
        <p:nvSpPr>
          <p:cNvPr id="45083" name="Text Box 27">
            <a:extLst>
              <a:ext uri="{FF2B5EF4-FFF2-40B4-BE49-F238E27FC236}">
                <a16:creationId xmlns:a16="http://schemas.microsoft.com/office/drawing/2014/main" id="{7FA919D8-5908-4982-A33D-6351DE604EDA}"/>
              </a:ext>
            </a:extLst>
          </p:cNvPr>
          <p:cNvSpPr txBox="1">
            <a:spLocks noChangeArrowheads="1"/>
          </p:cNvSpPr>
          <p:nvPr/>
        </p:nvSpPr>
        <p:spPr bwMode="auto">
          <a:xfrm>
            <a:off x="4114800" y="29718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money</a:t>
            </a:r>
          </a:p>
        </p:txBody>
      </p:sp>
      <p:sp>
        <p:nvSpPr>
          <p:cNvPr id="45084" name="Text Box 28">
            <a:extLst>
              <a:ext uri="{FF2B5EF4-FFF2-40B4-BE49-F238E27FC236}">
                <a16:creationId xmlns:a16="http://schemas.microsoft.com/office/drawing/2014/main" id="{E9E3544B-C3F1-48ED-8E82-FEBCFD723F42}"/>
              </a:ext>
            </a:extLst>
          </p:cNvPr>
          <p:cNvSpPr txBox="1">
            <a:spLocks noChangeArrowheads="1"/>
          </p:cNvSpPr>
          <p:nvPr/>
        </p:nvSpPr>
        <p:spPr bwMode="auto">
          <a:xfrm>
            <a:off x="8077200" y="40386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money</a:t>
            </a:r>
          </a:p>
        </p:txBody>
      </p:sp>
      <p:sp>
        <p:nvSpPr>
          <p:cNvPr id="45085" name="Text Box 29">
            <a:extLst>
              <a:ext uri="{FF2B5EF4-FFF2-40B4-BE49-F238E27FC236}">
                <a16:creationId xmlns:a16="http://schemas.microsoft.com/office/drawing/2014/main" id="{F51E6D6B-9CD3-4B51-A557-C996C3D93FA7}"/>
              </a:ext>
            </a:extLst>
          </p:cNvPr>
          <p:cNvSpPr txBox="1">
            <a:spLocks noChangeArrowheads="1"/>
          </p:cNvSpPr>
          <p:nvPr/>
        </p:nvSpPr>
        <p:spPr bwMode="auto">
          <a:xfrm>
            <a:off x="5257800" y="37338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money</a:t>
            </a:r>
          </a:p>
        </p:txBody>
      </p:sp>
      <p:pic>
        <p:nvPicPr>
          <p:cNvPr id="2" name="Audio 1">
            <a:hlinkClick r:id="" action="ppaction://media"/>
            <a:extLst>
              <a:ext uri="{FF2B5EF4-FFF2-40B4-BE49-F238E27FC236}">
                <a16:creationId xmlns:a16="http://schemas.microsoft.com/office/drawing/2014/main" id="{22084CF4-8CCF-480D-9DD9-11835FF05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54"/>
    </mc:Choice>
    <mc:Fallback xmlns="">
      <p:transition spd="slow" advTm="11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1136B372-71A0-4512-AABF-FF90B885A41D}"/>
              </a:ext>
            </a:extLst>
          </p:cNvPr>
          <p:cNvSpPr txBox="1">
            <a:spLocks noChangeArrowheads="1"/>
          </p:cNvSpPr>
          <p:nvPr/>
        </p:nvSpPr>
        <p:spPr bwMode="auto">
          <a:xfrm>
            <a:off x="152400" y="228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endParaRPr lang="en-US" altLang="en-US" sz="1800" i="1" u="none">
              <a:solidFill>
                <a:srgbClr val="3333FF"/>
              </a:solidFill>
              <a:latin typeface="Verdana" panose="020B0604030504040204" pitchFamily="34" charset="0"/>
            </a:endParaRPr>
          </a:p>
        </p:txBody>
      </p:sp>
      <p:sp>
        <p:nvSpPr>
          <p:cNvPr id="47107" name="Text Box 3">
            <a:extLst>
              <a:ext uri="{FF2B5EF4-FFF2-40B4-BE49-F238E27FC236}">
                <a16:creationId xmlns:a16="http://schemas.microsoft.com/office/drawing/2014/main" id="{97BA49A1-4D14-4546-AF1D-30646CAB2995}"/>
              </a:ext>
            </a:extLst>
          </p:cNvPr>
          <p:cNvSpPr txBox="1">
            <a:spLocks noChangeArrowheads="1"/>
          </p:cNvSpPr>
          <p:nvPr/>
        </p:nvSpPr>
        <p:spPr bwMode="auto">
          <a:xfrm>
            <a:off x="228600" y="609600"/>
            <a:ext cx="8915400"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u="none">
                <a:solidFill>
                  <a:srgbClr val="3333FF"/>
                </a:solidFill>
                <a:latin typeface="Helvetica" panose="020B0604020202020204" pitchFamily="34" charset="0"/>
                <a:cs typeface="Helvetica" panose="020B0604020202020204" pitchFamily="34" charset="0"/>
              </a:rPr>
              <a:t>ROMAN ARMY</a:t>
            </a:r>
            <a:br>
              <a:rPr lang="en-US" altLang="en-US" sz="1800" u="none">
                <a:solidFill>
                  <a:srgbClr val="3333FF"/>
                </a:solidFill>
                <a:latin typeface="Helvetica" panose="020B0604020202020204" pitchFamily="34" charset="0"/>
                <a:cs typeface="Helvetica" panose="020B0604020202020204" pitchFamily="34" charset="0"/>
              </a:rPr>
            </a:br>
            <a:endParaRPr lang="en-US" altLang="en-US" sz="1800" u="none">
              <a:solidFill>
                <a:srgbClr val="3333FF"/>
              </a:solidFill>
              <a:latin typeface="Helvetica" panose="020B0604020202020204" pitchFamily="34" charset="0"/>
              <a:cs typeface="Helvetica" panose="020B0604020202020204" pitchFamily="34" charset="0"/>
            </a:endParaRPr>
          </a:p>
          <a:p>
            <a:pPr algn="l"/>
            <a:r>
              <a:rPr lang="en-US" altLang="en-US" sz="1800" u="none">
                <a:latin typeface="Helvetica" panose="020B0604020202020204" pitchFamily="34" charset="0"/>
                <a:cs typeface="Helvetica" panose="020B0604020202020204" pitchFamily="34" charset="0"/>
              </a:rPr>
              <a:t>IDEOLOGICAL POWER</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college of fetials</a:t>
            </a:r>
            <a:r>
              <a:rPr lang="en-US" altLang="en-US" sz="1800" b="0" u="none">
                <a:latin typeface="Helvetica" panose="020B0604020202020204" pitchFamily="34" charset="0"/>
                <a:cs typeface="Helvetica" panose="020B0604020202020204" pitchFamily="34" charset="0"/>
              </a:rPr>
              <a:t> – proper declaration and cessation of </a:t>
            </a:r>
            <a:r>
              <a:rPr lang="en-US" altLang="en-US" sz="1800" u="none">
                <a:latin typeface="Helvetica" panose="020B0604020202020204" pitchFamily="34" charset="0"/>
                <a:cs typeface="Helvetica" panose="020B0604020202020204" pitchFamily="34" charset="0"/>
              </a:rPr>
              <a:t>war</a:t>
            </a:r>
            <a:endParaRPr lang="en-US" altLang="en-US" sz="1100" u="none">
              <a:latin typeface="Helvetica" panose="020B0604020202020204" pitchFamily="34" charset="0"/>
              <a:cs typeface="Helvetica" panose="020B0604020202020204" pitchFamily="34" charset="0"/>
            </a:endParaRPr>
          </a:p>
          <a:p>
            <a:pPr algn="l"/>
            <a:endParaRPr lang="en-US" altLang="en-US" sz="110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purification</a:t>
            </a:r>
            <a:r>
              <a:rPr lang="en-US" altLang="en-US" sz="1800" b="0" u="none">
                <a:latin typeface="Helvetica" panose="020B0604020202020204" pitchFamily="34" charset="0"/>
                <a:cs typeface="Helvetica" panose="020B0604020202020204" pitchFamily="34" charset="0"/>
              </a:rPr>
              <a:t> – </a:t>
            </a:r>
            <a:r>
              <a:rPr lang="en-US" altLang="en-US" sz="1800" i="1" u="none">
                <a:solidFill>
                  <a:srgbClr val="3333FF"/>
                </a:solidFill>
                <a:latin typeface="Helvetica" panose="020B0604020202020204" pitchFamily="34" charset="0"/>
                <a:cs typeface="Helvetica" panose="020B0604020202020204" pitchFamily="34" charset="0"/>
              </a:rPr>
              <a:t>suovetaurilia</a:t>
            </a:r>
            <a:r>
              <a:rPr lang="en-US" altLang="en-US" sz="1800" b="0" u="none">
                <a:latin typeface="Helvetica" panose="020B0604020202020204" pitchFamily="34" charset="0"/>
                <a:cs typeface="Helvetica" panose="020B0604020202020204" pitchFamily="34" charset="0"/>
              </a:rPr>
              <a:t> (pig, ram, bull) to Mars</a:t>
            </a:r>
          </a:p>
          <a:p>
            <a:pPr algn="l"/>
            <a:r>
              <a:rPr lang="en-US" altLang="en-US" sz="1800" b="0" u="none">
                <a:latin typeface="Helvetica" panose="020B0604020202020204" pitchFamily="34" charset="0"/>
                <a:cs typeface="Helvetica" panose="020B0604020202020204" pitchFamily="34" charset="0"/>
              </a:rPr>
              <a:t>	initiation of </a:t>
            </a:r>
            <a:r>
              <a:rPr lang="en-US" altLang="en-US" sz="1800" u="none">
                <a:latin typeface="Helvetica" panose="020B0604020202020204" pitchFamily="34" charset="0"/>
                <a:cs typeface="Helvetica" panose="020B0604020202020204" pitchFamily="34" charset="0"/>
              </a:rPr>
              <a:t>war</a:t>
            </a:r>
            <a:r>
              <a:rPr lang="en-US" altLang="en-US" sz="1800" b="0" u="none">
                <a:latin typeface="Helvetica" panose="020B0604020202020204" pitchFamily="34" charset="0"/>
                <a:cs typeface="Helvetica" panose="020B0604020202020204" pitchFamily="34" charset="0"/>
              </a:rPr>
              <a:t> season; closure of </a:t>
            </a:r>
            <a:r>
              <a:rPr lang="en-US" altLang="en-US" sz="1800" u="none">
                <a:latin typeface="Helvetica" panose="020B0604020202020204" pitchFamily="34" charset="0"/>
                <a:cs typeface="Helvetica" panose="020B0604020202020204" pitchFamily="34" charset="0"/>
              </a:rPr>
              <a:t>war</a:t>
            </a:r>
            <a:r>
              <a:rPr lang="en-US" altLang="en-US" sz="1800" b="0" u="none">
                <a:latin typeface="Helvetica" panose="020B0604020202020204" pitchFamily="34" charset="0"/>
                <a:cs typeface="Helvetica" panose="020B0604020202020204" pitchFamily="34" charset="0"/>
              </a:rPr>
              <a:t> season</a:t>
            </a:r>
          </a:p>
          <a:p>
            <a:pPr algn="l"/>
            <a:r>
              <a:rPr lang="en-US" altLang="en-US" sz="1800" b="0" u="none">
                <a:latin typeface="Helvetica" panose="020B0604020202020204" pitchFamily="34" charset="0"/>
                <a:cs typeface="Helvetica" panose="020B0604020202020204" pitchFamily="34" charset="0"/>
              </a:rPr>
              <a:t>	purification of camp/fortresses by commander</a:t>
            </a:r>
            <a:endParaRPr lang="en-US" altLang="en-US" sz="500" b="0" u="none">
              <a:latin typeface="Helvetica" panose="020B0604020202020204" pitchFamily="34" charset="0"/>
              <a:cs typeface="Helvetica" panose="020B0604020202020204" pitchFamily="34" charset="0"/>
            </a:endParaRPr>
          </a:p>
          <a:p>
            <a:pPr algn="l"/>
            <a:endParaRPr lang="en-US" altLang="en-US" sz="1100" b="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augury</a:t>
            </a:r>
            <a:r>
              <a:rPr lang="en-US" altLang="en-US" sz="1800" b="0" u="none">
                <a:latin typeface="Helvetica" panose="020B0604020202020204" pitchFamily="34" charset="0"/>
                <a:cs typeface="Helvetica" panose="020B0604020202020204" pitchFamily="34" charset="0"/>
              </a:rPr>
              <a:t> – commander could take own auspices (read bird signs),</a:t>
            </a:r>
          </a:p>
          <a:p>
            <a:pPr algn="l"/>
            <a:r>
              <a:rPr lang="en-US" altLang="en-US" sz="1800" b="0" u="none">
                <a:latin typeface="Helvetica" panose="020B0604020202020204" pitchFamily="34" charset="0"/>
                <a:cs typeface="Helvetica" panose="020B0604020202020204" pitchFamily="34" charset="0"/>
              </a:rPr>
              <a:t>	before </a:t>
            </a:r>
            <a:r>
              <a:rPr lang="en-US" altLang="en-US" sz="1800" u="none">
                <a:latin typeface="Helvetica" panose="020B0604020202020204" pitchFamily="34" charset="0"/>
                <a:cs typeface="Helvetica" panose="020B0604020202020204" pitchFamily="34" charset="0"/>
              </a:rPr>
              <a:t>battle</a:t>
            </a:r>
            <a:r>
              <a:rPr lang="en-US" altLang="en-US" sz="1800" b="0" u="none">
                <a:latin typeface="Helvetica" panose="020B0604020202020204" pitchFamily="34" charset="0"/>
                <a:cs typeface="Helvetica" panose="020B0604020202020204" pitchFamily="34" charset="0"/>
              </a:rPr>
              <a:t>, also accompanied by haruspices (readers of entrails)</a:t>
            </a:r>
            <a:endParaRPr lang="en-US" altLang="en-US" sz="500" b="0" u="none">
              <a:latin typeface="Helvetica" panose="020B0604020202020204" pitchFamily="34" charset="0"/>
              <a:cs typeface="Helvetica" panose="020B0604020202020204" pitchFamily="34" charset="0"/>
            </a:endParaRPr>
          </a:p>
          <a:p>
            <a:pPr algn="l"/>
            <a:endParaRPr lang="en-US" altLang="en-US" sz="1100" b="0" u="none">
              <a:latin typeface="Helvetica" panose="020B0604020202020204" pitchFamily="34" charset="0"/>
              <a:cs typeface="Helvetica" panose="020B0604020202020204" pitchFamily="34" charset="0"/>
            </a:endParaRPr>
          </a:p>
          <a:p>
            <a:pPr algn="l"/>
            <a:r>
              <a:rPr lang="en-US" altLang="en-US" sz="1800" i="1" u="none">
                <a:solidFill>
                  <a:srgbClr val="3333FF"/>
                </a:solidFill>
                <a:latin typeface="Helvetica" panose="020B0604020202020204" pitchFamily="34" charset="0"/>
                <a:cs typeface="Helvetica" panose="020B0604020202020204" pitchFamily="34" charset="0"/>
              </a:rPr>
              <a:t>evocatio</a:t>
            </a:r>
            <a:r>
              <a:rPr lang="en-US" altLang="en-US" sz="1800" b="0" u="none">
                <a:latin typeface="Helvetica" panose="020B0604020202020204" pitchFamily="34" charset="0"/>
                <a:cs typeface="Helvetica" panose="020B0604020202020204" pitchFamily="34" charset="0"/>
              </a:rPr>
              <a:t> – “call-over” gods of the </a:t>
            </a:r>
            <a:r>
              <a:rPr lang="en-US" altLang="en-US" sz="1800" u="none">
                <a:latin typeface="Helvetica" panose="020B0604020202020204" pitchFamily="34" charset="0"/>
                <a:cs typeface="Helvetica" panose="020B0604020202020204" pitchFamily="34" charset="0"/>
              </a:rPr>
              <a:t>enemy</a:t>
            </a:r>
            <a:r>
              <a:rPr lang="en-US" altLang="en-US" sz="1800" b="0" u="none">
                <a:latin typeface="Helvetica" panose="020B0604020202020204" pitchFamily="34" charset="0"/>
                <a:cs typeface="Helvetica" panose="020B0604020202020204" pitchFamily="34" charset="0"/>
              </a:rPr>
              <a:t> (Veii, Carthage)</a:t>
            </a:r>
            <a:endParaRPr lang="en-US" altLang="en-US" sz="500" b="0" u="none">
              <a:latin typeface="Helvetica" panose="020B0604020202020204" pitchFamily="34" charset="0"/>
              <a:cs typeface="Helvetica" panose="020B0604020202020204" pitchFamily="34" charset="0"/>
            </a:endParaRPr>
          </a:p>
          <a:p>
            <a:pPr algn="l"/>
            <a:endParaRPr lang="en-US" altLang="en-US" sz="1100" b="0" u="none">
              <a:latin typeface="Helvetica" panose="020B0604020202020204" pitchFamily="34" charset="0"/>
              <a:cs typeface="Helvetica" panose="020B0604020202020204" pitchFamily="34" charset="0"/>
            </a:endParaRPr>
          </a:p>
          <a:p>
            <a:pPr algn="l"/>
            <a:r>
              <a:rPr lang="en-US" altLang="en-US" sz="1800" u="none">
                <a:solidFill>
                  <a:srgbClr val="3333FF"/>
                </a:solidFill>
                <a:latin typeface="Helvetica" panose="020B0604020202020204" pitchFamily="34" charset="0"/>
                <a:cs typeface="Helvetica" panose="020B0604020202020204" pitchFamily="34" charset="0"/>
              </a:rPr>
              <a:t>vows</a:t>
            </a:r>
            <a:r>
              <a:rPr lang="en-US" altLang="en-US" sz="1800" b="0" u="none">
                <a:latin typeface="Helvetica" panose="020B0604020202020204" pitchFamily="34" charset="0"/>
                <a:cs typeface="Helvetica" panose="020B0604020202020204" pitchFamily="34" charset="0"/>
              </a:rPr>
              <a:t> – votive offering from </a:t>
            </a:r>
            <a:r>
              <a:rPr lang="en-US" altLang="en-US" sz="1800" u="none">
                <a:latin typeface="Helvetica" panose="020B0604020202020204" pitchFamily="34" charset="0"/>
                <a:cs typeface="Helvetica" panose="020B0604020202020204" pitchFamily="34" charset="0"/>
              </a:rPr>
              <a:t>victory</a:t>
            </a:r>
            <a:r>
              <a:rPr lang="en-US" altLang="en-US" sz="1800" b="0" u="none">
                <a:latin typeface="Helvetica" panose="020B0604020202020204" pitchFamily="34" charset="0"/>
                <a:cs typeface="Helvetica" panose="020B0604020202020204" pitchFamily="34" charset="0"/>
              </a:rPr>
              <a:t> spoils &gt; temple, forum</a:t>
            </a:r>
          </a:p>
          <a:p>
            <a:pPr algn="l"/>
            <a:endParaRPr lang="en-US" altLang="en-US" sz="1100" b="0" u="none">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religious </a:t>
            </a:r>
            <a:r>
              <a:rPr lang="en-US" altLang="en-US" sz="1800" u="none">
                <a:solidFill>
                  <a:srgbClr val="3333FF"/>
                </a:solidFill>
                <a:latin typeface="Helvetica" panose="020B0604020202020204" pitchFamily="34" charset="0"/>
                <a:cs typeface="Helvetica" panose="020B0604020202020204" pitchFamily="34" charset="0"/>
              </a:rPr>
              <a:t>calendar</a:t>
            </a:r>
            <a:r>
              <a:rPr lang="en-US" altLang="en-US" sz="1800" b="0" u="none">
                <a:latin typeface="Helvetica" panose="020B0604020202020204" pitchFamily="34" charset="0"/>
                <a:cs typeface="Helvetica" panose="020B0604020202020204" pitchFamily="34" charset="0"/>
              </a:rPr>
              <a:t> – </a:t>
            </a:r>
            <a:r>
              <a:rPr lang="en-US" altLang="en-US" sz="1800" u="none">
                <a:latin typeface="Helvetica" panose="020B0604020202020204" pitchFamily="34" charset="0"/>
                <a:cs typeface="Helvetica" panose="020B0604020202020204" pitchFamily="34" charset="0"/>
              </a:rPr>
              <a:t>fortresses</a:t>
            </a:r>
            <a:r>
              <a:rPr lang="en-US" altLang="en-US" sz="1800" b="0" u="none">
                <a:latin typeface="Helvetica" panose="020B0604020202020204" pitchFamily="34" charset="0"/>
                <a:cs typeface="Helvetica" panose="020B0604020202020204" pitchFamily="34" charset="0"/>
              </a:rPr>
              <a:t> and </a:t>
            </a:r>
            <a:r>
              <a:rPr lang="en-US" altLang="en-US" sz="1800" u="none">
                <a:latin typeface="Helvetica" panose="020B0604020202020204" pitchFamily="34" charset="0"/>
                <a:cs typeface="Helvetica" panose="020B0604020202020204" pitchFamily="34" charset="0"/>
              </a:rPr>
              <a:t>camps</a:t>
            </a:r>
            <a:r>
              <a:rPr lang="en-US" altLang="en-US" sz="1800" b="0" u="none">
                <a:latin typeface="Helvetica" panose="020B0604020202020204" pitchFamily="34" charset="0"/>
                <a:cs typeface="Helvetica" panose="020B0604020202020204" pitchFamily="34" charset="0"/>
              </a:rPr>
              <a:t> followed festivals of Rome;</a:t>
            </a:r>
          </a:p>
          <a:p>
            <a:pPr algn="l"/>
            <a:r>
              <a:rPr lang="en-US" altLang="en-US" sz="1800" b="0" u="none">
                <a:latin typeface="Helvetica" panose="020B0604020202020204" pitchFamily="34" charset="0"/>
                <a:cs typeface="Helvetica" panose="020B0604020202020204" pitchFamily="34" charset="0"/>
              </a:rPr>
              <a:t>	on the other hand, no restriction of personal worship;</a:t>
            </a:r>
          </a:p>
          <a:p>
            <a:pPr algn="l"/>
            <a:r>
              <a:rPr lang="en-US" altLang="en-US" sz="1800" b="0" u="none">
                <a:latin typeface="Helvetica" panose="020B0604020202020204" pitchFamily="34" charset="0"/>
                <a:cs typeface="Helvetica" panose="020B0604020202020204" pitchFamily="34" charset="0"/>
              </a:rPr>
              <a:t>	spread of </a:t>
            </a:r>
            <a:r>
              <a:rPr lang="en-US" altLang="en-US" sz="1800" u="none">
                <a:solidFill>
                  <a:srgbClr val="3333FF"/>
                </a:solidFill>
                <a:latin typeface="Helvetica" panose="020B0604020202020204" pitchFamily="34" charset="0"/>
                <a:cs typeface="Helvetica" panose="020B0604020202020204" pitchFamily="34" charset="0"/>
              </a:rPr>
              <a:t>Mithraism</a:t>
            </a:r>
            <a:r>
              <a:rPr lang="en-US" altLang="en-US" sz="1800" b="0" u="none">
                <a:latin typeface="Helvetica" panose="020B0604020202020204" pitchFamily="34" charset="0"/>
                <a:cs typeface="Helvetica" panose="020B0604020202020204" pitchFamily="34" charset="0"/>
              </a:rPr>
              <a:t>, </a:t>
            </a:r>
            <a:r>
              <a:rPr lang="en-US" altLang="en-US" sz="1800" u="none">
                <a:solidFill>
                  <a:srgbClr val="3333FF"/>
                </a:solidFill>
                <a:latin typeface="Helvetica" panose="020B0604020202020204" pitchFamily="34" charset="0"/>
                <a:cs typeface="Helvetica" panose="020B0604020202020204" pitchFamily="34" charset="0"/>
              </a:rPr>
              <a:t>Sol Invictus</a:t>
            </a:r>
            <a:endParaRPr lang="en-US" altLang="en-US" sz="1800" i="1" u="none">
              <a:solidFill>
                <a:srgbClr val="3333FF"/>
              </a:solidFill>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	</a:t>
            </a:r>
          </a:p>
        </p:txBody>
      </p:sp>
      <p:pic>
        <p:nvPicPr>
          <p:cNvPr id="2" name="Audio 1">
            <a:hlinkClick r:id="" action="ppaction://media"/>
            <a:extLst>
              <a:ext uri="{FF2B5EF4-FFF2-40B4-BE49-F238E27FC236}">
                <a16:creationId xmlns:a16="http://schemas.microsoft.com/office/drawing/2014/main" id="{4F211DBE-EFFB-434F-95C3-F906056472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5765"/>
    </mc:Choice>
    <mc:Fallback xmlns="">
      <p:transition spd="slow" advTm="16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a:extLst>
              <a:ext uri="{FF2B5EF4-FFF2-40B4-BE49-F238E27FC236}">
                <a16:creationId xmlns:a16="http://schemas.microsoft.com/office/drawing/2014/main" id="{7E0D2D4E-43E3-4871-A75A-9F2B8D6EBCCA}"/>
              </a:ext>
            </a:extLst>
          </p:cNvPr>
          <p:cNvSpPr txBox="1">
            <a:spLocks noChangeArrowheads="1"/>
          </p:cNvSpPr>
          <p:nvPr/>
        </p:nvSpPr>
        <p:spPr bwMode="auto">
          <a:xfrm>
            <a:off x="228600" y="152400"/>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i="1" u="none">
                <a:solidFill>
                  <a:srgbClr val="3333FF"/>
                </a:solidFill>
                <a:latin typeface="Helvetica" panose="020B0604020202020204" pitchFamily="34" charset="0"/>
                <a:cs typeface="Helvetica" panose="020B0604020202020204" pitchFamily="34" charset="0"/>
              </a:rPr>
              <a:t>PAX ROMANA</a:t>
            </a:r>
            <a:r>
              <a:rPr lang="en-US" altLang="en-US" b="0" i="1" u="none">
                <a:latin typeface="Helvetica" panose="020B0604020202020204" pitchFamily="34" charset="0"/>
                <a:cs typeface="Helvetica" panose="020B0604020202020204" pitchFamily="34" charset="0"/>
              </a:rPr>
              <a:t> </a:t>
            </a:r>
            <a:r>
              <a:rPr lang="en-US" altLang="en-US" b="0" u="none">
                <a:latin typeface="Helvetica" panose="020B0604020202020204" pitchFamily="34" charset="0"/>
                <a:cs typeface="Helvetica" panose="020B0604020202020204" pitchFamily="34" charset="0"/>
              </a:rPr>
              <a:t>• 27 BCE—180 CE</a:t>
            </a:r>
          </a:p>
          <a:p>
            <a:pPr algn="l"/>
            <a:r>
              <a:rPr lang="en-US" altLang="en-US" sz="1800" b="0" u="none">
                <a:latin typeface="Helvetica" panose="020B0604020202020204" pitchFamily="34" charset="0"/>
                <a:cs typeface="Helvetica" panose="020B0604020202020204" pitchFamily="34" charset="0"/>
              </a:rPr>
              <a:t>Edward Gibbon 1776-1788</a:t>
            </a:r>
          </a:p>
          <a:p>
            <a:pPr algn="l"/>
            <a:r>
              <a:rPr lang="en-US" altLang="en-US" sz="1800" b="0" i="1" u="none">
                <a:latin typeface="Helvetica" panose="020B0604020202020204" pitchFamily="34" charset="0"/>
                <a:cs typeface="Helvetica" panose="020B0604020202020204" pitchFamily="34" charset="0"/>
              </a:rPr>
              <a:t>The History of the Decline and Fall of the Roman Empire</a:t>
            </a:r>
            <a:endParaRPr lang="en-US" altLang="en-US" sz="1800" i="1" u="none">
              <a:latin typeface="Helvetica" panose="020B0604020202020204" pitchFamily="34" charset="0"/>
              <a:cs typeface="Helvetica" panose="020B0604020202020204" pitchFamily="34" charset="0"/>
            </a:endParaRPr>
          </a:p>
        </p:txBody>
      </p:sp>
      <p:sp>
        <p:nvSpPr>
          <p:cNvPr id="20483" name="Rectangle 4">
            <a:extLst>
              <a:ext uri="{FF2B5EF4-FFF2-40B4-BE49-F238E27FC236}">
                <a16:creationId xmlns:a16="http://schemas.microsoft.com/office/drawing/2014/main" id="{84A5F6B7-1CEF-4E7F-9843-34439D2D70F0}"/>
              </a:ext>
            </a:extLst>
          </p:cNvPr>
          <p:cNvSpPr>
            <a:spLocks noChangeArrowheads="1"/>
          </p:cNvSpPr>
          <p:nvPr/>
        </p:nvSpPr>
        <p:spPr bwMode="auto">
          <a:xfrm>
            <a:off x="304800" y="1343025"/>
            <a:ext cx="42386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b="0" u="none">
                <a:latin typeface="Helvetica" panose="020B0604020202020204" pitchFamily="34" charset="0"/>
                <a:cs typeface="Helvetica" panose="020B0604020202020204" pitchFamily="34" charset="0"/>
              </a:rPr>
              <a:t>ARGUMENT</a:t>
            </a:r>
          </a:p>
          <a:p>
            <a:pPr algn="l"/>
            <a:r>
              <a:rPr lang="en-US" altLang="en-US" sz="1800" b="0" u="none">
                <a:latin typeface="Helvetica" panose="020B0604020202020204" pitchFamily="34" charset="0"/>
                <a:cs typeface="Helvetica" panose="020B0604020202020204" pitchFamily="34" charset="0"/>
              </a:rPr>
              <a:t>• generals pressing expansion </a:t>
            </a:r>
          </a:p>
          <a:p>
            <a:pPr algn="l"/>
            <a:r>
              <a:rPr lang="en-US" altLang="en-US" sz="1800" b="0" u="none">
                <a:latin typeface="Helvetica" panose="020B0604020202020204" pitchFamily="34" charset="0"/>
                <a:cs typeface="Helvetica" panose="020B0604020202020204" pitchFamily="34" charset="0"/>
              </a:rPr>
              <a:t>	(e.g. </a:t>
            </a:r>
            <a:r>
              <a:rPr lang="en-US" altLang="en-US" sz="1800" u="none">
                <a:solidFill>
                  <a:srgbClr val="3333FF"/>
                </a:solidFill>
                <a:latin typeface="Helvetica" panose="020B0604020202020204" pitchFamily="34" charset="0"/>
                <a:cs typeface="Helvetica" panose="020B0604020202020204" pitchFamily="34" charset="0"/>
              </a:rPr>
              <a:t>Germanicus</a:t>
            </a:r>
            <a:r>
              <a:rPr lang="en-US" altLang="en-US" sz="1800" b="0" u="none">
                <a:latin typeface="Helvetica" panose="020B0604020202020204" pitchFamily="34" charset="0"/>
                <a:cs typeface="Helvetica" panose="020B0604020202020204" pitchFamily="34" charset="0"/>
              </a:rPr>
              <a:t>, </a:t>
            </a:r>
            <a:r>
              <a:rPr lang="en-US" altLang="en-US" sz="1800" u="none">
                <a:solidFill>
                  <a:srgbClr val="3333FF"/>
                </a:solidFill>
                <a:latin typeface="Helvetica" panose="020B0604020202020204" pitchFamily="34" charset="0"/>
                <a:cs typeface="Helvetica" panose="020B0604020202020204" pitchFamily="34" charset="0"/>
              </a:rPr>
              <a:t>Agricola</a:t>
            </a:r>
            <a:r>
              <a:rPr lang="en-US" altLang="en-US" sz="1800" b="0" u="none">
                <a:latin typeface="Helvetica" panose="020B0604020202020204" pitchFamily="34" charset="0"/>
                <a:cs typeface="Helvetica" panose="020B0604020202020204" pitchFamily="34" charset="0"/>
              </a:rPr>
              <a:t>) </a:t>
            </a:r>
          </a:p>
          <a:p>
            <a:pPr algn="l"/>
            <a:r>
              <a:rPr lang="en-US" altLang="en-US" sz="1800" b="0" u="none">
                <a:latin typeface="Helvetica" panose="020B0604020202020204" pitchFamily="34" charset="0"/>
                <a:cs typeface="Helvetica" panose="020B0604020202020204" pitchFamily="34" charset="0"/>
              </a:rPr>
              <a:t>	checked and recalled by the </a:t>
            </a:r>
          </a:p>
          <a:p>
            <a:pPr algn="l"/>
            <a:r>
              <a:rPr lang="en-US" altLang="en-US" sz="1800" b="0" u="none">
                <a:latin typeface="Helvetica" panose="020B0604020202020204" pitchFamily="34" charset="0"/>
                <a:cs typeface="Helvetica" panose="020B0604020202020204" pitchFamily="34" charset="0"/>
              </a:rPr>
              <a:t>	Emperors during their victories </a:t>
            </a:r>
          </a:p>
          <a:p>
            <a:pPr algn="l"/>
            <a:r>
              <a:rPr lang="en-US" altLang="en-US" sz="1800" b="0" u="none">
                <a:latin typeface="Helvetica" panose="020B0604020202020204" pitchFamily="34" charset="0"/>
                <a:cs typeface="Helvetica" panose="020B0604020202020204" pitchFamily="34" charset="0"/>
              </a:rPr>
              <a:t>• favored consolidation </a:t>
            </a:r>
          </a:p>
          <a:p>
            <a:pPr algn="l"/>
            <a:r>
              <a:rPr lang="en-US" altLang="en-US" sz="1800" b="0" u="none">
                <a:latin typeface="Helvetica" panose="020B0604020202020204" pitchFamily="34" charset="0"/>
                <a:cs typeface="Helvetica" panose="020B0604020202020204" pitchFamily="34" charset="0"/>
              </a:rPr>
              <a:t>• piracy suppressed</a:t>
            </a:r>
          </a:p>
          <a:p>
            <a:pPr algn="l"/>
            <a:r>
              <a:rPr lang="en-US" altLang="en-US" sz="1800" b="0" u="none">
                <a:latin typeface="Helvetica" panose="020B0604020202020204" pitchFamily="34" charset="0"/>
                <a:cs typeface="Helvetica" panose="020B0604020202020204" pitchFamily="34" charset="0"/>
              </a:rPr>
              <a:t>• interior of the Empire largely </a:t>
            </a:r>
          </a:p>
          <a:p>
            <a:pPr algn="l"/>
            <a:r>
              <a:rPr lang="en-US" altLang="en-US" sz="1800" b="0" u="none">
                <a:latin typeface="Helvetica" panose="020B0604020202020204" pitchFamily="34" charset="0"/>
                <a:cs typeface="Helvetica" panose="020B0604020202020204" pitchFamily="34" charset="0"/>
              </a:rPr>
              <a:t>	untouched by (civil) warfare</a:t>
            </a:r>
          </a:p>
          <a:p>
            <a:pPr algn="l"/>
            <a:r>
              <a:rPr lang="en-US" altLang="en-US" sz="1800" b="0" u="none">
                <a:latin typeface="Helvetica" panose="020B0604020202020204" pitchFamily="34" charset="0"/>
                <a:cs typeface="Helvetica" panose="020B0604020202020204" pitchFamily="34" charset="0"/>
              </a:rPr>
              <a:t>• commerce thrived</a:t>
            </a:r>
          </a:p>
          <a:p>
            <a:pPr algn="l"/>
            <a:endParaRPr lang="en-US" altLang="en-US" sz="1800" b="0" u="none">
              <a:latin typeface="Helvetica" panose="020B0604020202020204" pitchFamily="34" charset="0"/>
              <a:cs typeface="Helvetica" panose="020B0604020202020204" pitchFamily="34" charset="0"/>
            </a:endParaRPr>
          </a:p>
        </p:txBody>
      </p:sp>
      <p:pic>
        <p:nvPicPr>
          <p:cNvPr id="20484" name="Picture 7">
            <a:extLst>
              <a:ext uri="{FF2B5EF4-FFF2-40B4-BE49-F238E27FC236}">
                <a16:creationId xmlns:a16="http://schemas.microsoft.com/office/drawing/2014/main" id="{5A27F1FF-4EF6-4036-8A11-1886FF938D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1219200"/>
            <a:ext cx="4400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D4E1FA32-0943-49B2-819D-17873B5CA5F9}"/>
              </a:ext>
            </a:extLst>
          </p:cNvPr>
          <p:cNvSpPr>
            <a:spLocks noChangeArrowheads="1"/>
          </p:cNvSpPr>
          <p:nvPr/>
        </p:nvSpPr>
        <p:spPr bwMode="auto">
          <a:xfrm>
            <a:off x="2557463" y="6550025"/>
            <a:ext cx="231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b="0" i="1" u="none">
                <a:latin typeface="Helvetica" panose="020B0604020202020204" pitchFamily="34" charset="0"/>
                <a:cs typeface="Helvetica" panose="020B0604020202020204" pitchFamily="34" charset="0"/>
              </a:rPr>
              <a:t>Claudius defeats Britannia</a:t>
            </a:r>
            <a:endParaRPr lang="en-US" altLang="en-US" sz="1400" i="1">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176FA3EA-4874-4A27-9ACE-7157BF0B65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836"/>
    </mc:Choice>
    <mc:Fallback xmlns="">
      <p:transition spd="slow" advTm="184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janus1">
            <a:extLst>
              <a:ext uri="{FF2B5EF4-FFF2-40B4-BE49-F238E27FC236}">
                <a16:creationId xmlns:a16="http://schemas.microsoft.com/office/drawing/2014/main" id="{EA81D6DF-35B5-49F4-9945-099583DA21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04800"/>
            <a:ext cx="4038600" cy="666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a:extLst>
              <a:ext uri="{FF2B5EF4-FFF2-40B4-BE49-F238E27FC236}">
                <a16:creationId xmlns:a16="http://schemas.microsoft.com/office/drawing/2014/main" id="{6D323905-4952-412B-A54D-8DBFA38073F3}"/>
              </a:ext>
            </a:extLst>
          </p:cNvPr>
          <p:cNvSpPr>
            <a:spLocks noChangeArrowheads="1"/>
          </p:cNvSpPr>
          <p:nvPr/>
        </p:nvSpPr>
        <p:spPr bwMode="auto">
          <a:xfrm>
            <a:off x="-152400" y="-3175"/>
            <a:ext cx="4592638" cy="657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2200" i="1" u="none">
                <a:solidFill>
                  <a:srgbClr val="3333FF"/>
                </a:solidFill>
                <a:latin typeface="Helvetica" panose="020B0604020202020204" pitchFamily="34" charset="0"/>
                <a:cs typeface="Helvetica" panose="020B0604020202020204" pitchFamily="34" charset="0"/>
              </a:rPr>
              <a:t>PAX ROMANA</a:t>
            </a:r>
            <a:r>
              <a:rPr lang="en-US" altLang="en-US" sz="2200" b="0" i="1" u="none">
                <a:solidFill>
                  <a:srgbClr val="3333FF"/>
                </a:solidFill>
                <a:latin typeface="Helvetica" panose="020B0604020202020204" pitchFamily="34" charset="0"/>
                <a:cs typeface="Helvetica" panose="020B0604020202020204" pitchFamily="34" charset="0"/>
              </a:rPr>
              <a:t> </a:t>
            </a:r>
            <a:r>
              <a:rPr lang="en-US" altLang="en-US" sz="2200" b="0" u="none">
                <a:latin typeface="Helvetica" panose="020B0604020202020204" pitchFamily="34" charset="0"/>
                <a:cs typeface="Helvetica" panose="020B0604020202020204" pitchFamily="34" charset="0"/>
              </a:rPr>
              <a:t>• 27 BCE—180 CE</a:t>
            </a:r>
          </a:p>
          <a:p>
            <a:pPr algn="r" eaLnBrk="1" hangingPunct="1"/>
            <a:r>
              <a:rPr lang="en-US" altLang="en-US" sz="1800" b="0" u="none">
                <a:latin typeface="Helvetica" panose="020B0604020202020204" pitchFamily="34" charset="0"/>
                <a:cs typeface="Helvetica" panose="020B0604020202020204" pitchFamily="34" charset="0"/>
              </a:rPr>
              <a:t>closed doors • </a:t>
            </a:r>
            <a:r>
              <a:rPr lang="en-US" altLang="en-US" sz="1800" u="none">
                <a:latin typeface="Helvetica" panose="020B0604020202020204" pitchFamily="34" charset="0"/>
                <a:cs typeface="Helvetica" panose="020B0604020202020204" pitchFamily="34" charset="0"/>
              </a:rPr>
              <a:t>Temple of </a:t>
            </a:r>
            <a:r>
              <a:rPr lang="en-US" altLang="en-US" sz="1800" u="none">
                <a:solidFill>
                  <a:srgbClr val="3333FF"/>
                </a:solidFill>
                <a:latin typeface="Helvetica" panose="020B0604020202020204" pitchFamily="34" charset="0"/>
                <a:cs typeface="Helvetica" panose="020B0604020202020204" pitchFamily="34" charset="0"/>
              </a:rPr>
              <a:t>Janus</a:t>
            </a:r>
          </a:p>
          <a:p>
            <a:pPr algn="r" eaLnBrk="1" hangingPunct="1"/>
            <a:endParaRPr lang="en-US" altLang="en-US" sz="1600" b="0" u="none">
              <a:latin typeface="Helvetica" panose="020B0604020202020204" pitchFamily="34" charset="0"/>
              <a:cs typeface="Helvetica" panose="020B0604020202020204" pitchFamily="34" charset="0"/>
            </a:endParaRPr>
          </a:p>
          <a:p>
            <a:pPr algn="r" eaLnBrk="1" hangingPunct="1"/>
            <a:r>
              <a:rPr lang="en-US" altLang="en-US" sz="1600" u="none">
                <a:latin typeface="Helvetica" panose="020B0604020202020204" pitchFamily="34" charset="0"/>
                <a:cs typeface="Helvetica" panose="020B0604020202020204" pitchFamily="34" charset="0"/>
              </a:rPr>
              <a:t>M. Atilius &amp; T. Manlius </a:t>
            </a:r>
            <a:r>
              <a:rPr lang="en-US" altLang="en-US" sz="1600" u="none">
                <a:latin typeface="Helvetica" panose="020B0604020202020204" pitchFamily="34" charset="0"/>
                <a:ea typeface="Arial" panose="020B0604020202020204" pitchFamily="34" charset="0"/>
              </a:rPr>
              <a:t>•</a:t>
            </a:r>
            <a:endParaRPr lang="en-US" altLang="en-US" sz="500" u="none">
              <a:latin typeface="Helvetica" panose="020B0604020202020204" pitchFamily="34" charset="0"/>
              <a:ea typeface="Arial"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endParaRPr lang="en-US" altLang="en-US" sz="500" b="0" u="none">
              <a:latin typeface="Helvetica" panose="020B0604020202020204" pitchFamily="34" charset="0"/>
              <a:cs typeface="Helvetica" panose="020B0604020202020204" pitchFamily="34" charset="0"/>
            </a:endParaRPr>
          </a:p>
          <a:p>
            <a:pPr algn="r" eaLnBrk="1" hangingPunct="1"/>
            <a:r>
              <a:rPr lang="en-US" altLang="en-US" sz="1600" u="none">
                <a:solidFill>
                  <a:srgbClr val="3333FF"/>
                </a:solidFill>
                <a:latin typeface="Helvetica" panose="020B0604020202020204" pitchFamily="34" charset="0"/>
                <a:cs typeface="Helvetica" panose="020B0604020202020204" pitchFamily="34" charset="0"/>
              </a:rPr>
              <a:t>Caesar Augustus </a:t>
            </a:r>
            <a:r>
              <a:rPr lang="en-US" altLang="en-US" sz="1700" u="none">
                <a:solidFill>
                  <a:srgbClr val="3333FF"/>
                </a:solidFill>
                <a:latin typeface="Helvetica" panose="020B0604020202020204" pitchFamily="34" charset="0"/>
                <a:cs typeface="Arial" panose="020B0604020202020204" pitchFamily="34" charset="0"/>
              </a:rPr>
              <a:t>• </a:t>
            </a:r>
            <a:r>
              <a:rPr lang="en-US" altLang="en-US" sz="1700" u="none">
                <a:solidFill>
                  <a:srgbClr val="3333FF"/>
                </a:solidFill>
                <a:latin typeface="Helvetica" panose="020B0604020202020204" pitchFamily="34" charset="0"/>
                <a:cs typeface="Helvetica" panose="020B0604020202020204" pitchFamily="34" charset="0"/>
              </a:rPr>
              <a:t>•</a:t>
            </a:r>
          </a:p>
          <a:p>
            <a:pPr algn="r" eaLnBrk="1" hangingPunct="1"/>
            <a:endParaRPr lang="en-US" altLang="en-US" sz="500" u="none">
              <a:solidFill>
                <a:srgbClr val="3333FF"/>
              </a:solidFill>
              <a:latin typeface="Helvetica" panose="020B0604020202020204" pitchFamily="34" charset="0"/>
              <a:cs typeface="Arial" panose="020B0604020202020204" pitchFamily="34" charset="0"/>
            </a:endParaRPr>
          </a:p>
          <a:p>
            <a:pPr algn="r" eaLnBrk="1" hangingPunct="1"/>
            <a:r>
              <a:rPr lang="en-US" altLang="en-US" sz="1700" u="none">
                <a:solidFill>
                  <a:srgbClr val="3333FF"/>
                </a:solidFill>
                <a:latin typeface="Helvetica" panose="020B0604020202020204" pitchFamily="34" charset="0"/>
                <a:cs typeface="Helvetica" panose="020B0604020202020204" pitchFamily="34" charset="0"/>
              </a:rPr>
              <a:t>•</a:t>
            </a: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endParaRPr lang="en-US" altLang="en-US" sz="500" u="none">
              <a:latin typeface="Helvetica" panose="020B0604020202020204" pitchFamily="34" charset="0"/>
              <a:cs typeface="Helvetica" panose="020B0604020202020204" pitchFamily="34" charset="0"/>
            </a:endParaRPr>
          </a:p>
          <a:p>
            <a:pPr algn="r" eaLnBrk="1" hangingPunct="1"/>
            <a:r>
              <a:rPr lang="en-US" altLang="en-US" sz="1600" u="none">
                <a:latin typeface="Helvetica" panose="020B0604020202020204" pitchFamily="34" charset="0"/>
                <a:cs typeface="Helvetica" panose="020B0604020202020204" pitchFamily="34" charset="0"/>
              </a:rPr>
              <a:t>Nero </a:t>
            </a:r>
            <a:r>
              <a:rPr lang="en-US" altLang="en-US" sz="1600" u="none">
                <a:latin typeface="Helvetica" panose="020B0604020202020204" pitchFamily="34" charset="0"/>
                <a:cs typeface="Arial" panose="020B0604020202020204" pitchFamily="34" charset="0"/>
              </a:rPr>
              <a:t>•</a:t>
            </a:r>
          </a:p>
          <a:p>
            <a:pPr algn="r" eaLnBrk="1" hangingPunct="1"/>
            <a:r>
              <a:rPr lang="en-US" altLang="en-US" sz="1600" u="none">
                <a:latin typeface="Helvetica" panose="020B0604020202020204" pitchFamily="34" charset="0"/>
                <a:cs typeface="Helvetica" panose="020B0604020202020204" pitchFamily="34" charset="0"/>
              </a:rPr>
              <a:t>Vespasian </a:t>
            </a:r>
            <a:r>
              <a:rPr lang="en-US" altLang="en-US" sz="1600" u="none">
                <a:latin typeface="Helvetica" panose="020B0604020202020204" pitchFamily="34" charset="0"/>
                <a:cs typeface="Arial" panose="020B0604020202020204" pitchFamily="34" charset="0"/>
              </a:rPr>
              <a:t>•</a:t>
            </a:r>
            <a:endParaRPr lang="en-US" altLang="en-US" sz="500" u="none">
              <a:latin typeface="Helvetica" panose="020B0604020202020204" pitchFamily="34" charset="0"/>
              <a:cs typeface="Arial" panose="020B0604020202020204" pitchFamily="34" charset="0"/>
            </a:endParaRPr>
          </a:p>
          <a:p>
            <a:pPr algn="r" eaLnBrk="1" hangingPunct="1"/>
            <a:endParaRPr lang="en-US" altLang="en-US" sz="1600" u="none">
              <a:latin typeface="Helvetica" panose="020B0604020202020204" pitchFamily="34" charset="0"/>
              <a:cs typeface="Arial" panose="020B0604020202020204" pitchFamily="34" charset="0"/>
            </a:endParaRPr>
          </a:p>
        </p:txBody>
      </p:sp>
      <p:sp>
        <p:nvSpPr>
          <p:cNvPr id="22532" name="Line 4">
            <a:extLst>
              <a:ext uri="{FF2B5EF4-FFF2-40B4-BE49-F238E27FC236}">
                <a16:creationId xmlns:a16="http://schemas.microsoft.com/office/drawing/2014/main" id="{4097B451-E5E4-4A41-BC5B-AE1E69231014}"/>
              </a:ext>
            </a:extLst>
          </p:cNvPr>
          <p:cNvSpPr>
            <a:spLocks noChangeShapeType="1"/>
          </p:cNvSpPr>
          <p:nvPr/>
        </p:nvSpPr>
        <p:spPr bwMode="auto">
          <a:xfrm>
            <a:off x="7467600" y="2743200"/>
            <a:ext cx="1219200" cy="0"/>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3" name="Line 5">
            <a:extLst>
              <a:ext uri="{FF2B5EF4-FFF2-40B4-BE49-F238E27FC236}">
                <a16:creationId xmlns:a16="http://schemas.microsoft.com/office/drawing/2014/main" id="{35416D23-3018-44CC-8DD6-A91AAC1A2B99}"/>
              </a:ext>
            </a:extLst>
          </p:cNvPr>
          <p:cNvSpPr>
            <a:spLocks noChangeShapeType="1"/>
          </p:cNvSpPr>
          <p:nvPr/>
        </p:nvSpPr>
        <p:spPr bwMode="auto">
          <a:xfrm flipH="1">
            <a:off x="4419600" y="4648200"/>
            <a:ext cx="4267200" cy="0"/>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4" name="Rectangle 6">
            <a:extLst>
              <a:ext uri="{FF2B5EF4-FFF2-40B4-BE49-F238E27FC236}">
                <a16:creationId xmlns:a16="http://schemas.microsoft.com/office/drawing/2014/main" id="{C0008B1E-1313-4928-8CD6-16D8A3F09123}"/>
              </a:ext>
            </a:extLst>
          </p:cNvPr>
          <p:cNvSpPr>
            <a:spLocks noChangeArrowheads="1"/>
          </p:cNvSpPr>
          <p:nvPr/>
        </p:nvSpPr>
        <p:spPr bwMode="auto">
          <a:xfrm>
            <a:off x="4419600" y="3581400"/>
            <a:ext cx="4267200" cy="152400"/>
          </a:xfrm>
          <a:prstGeom prst="rect">
            <a:avLst/>
          </a:prstGeom>
          <a:noFill/>
          <a:ln w="952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2535" name="Line 7">
            <a:extLst>
              <a:ext uri="{FF2B5EF4-FFF2-40B4-BE49-F238E27FC236}">
                <a16:creationId xmlns:a16="http://schemas.microsoft.com/office/drawing/2014/main" id="{9581ABE4-DD5D-4279-ABEA-3D72E8E70BB3}"/>
              </a:ext>
            </a:extLst>
          </p:cNvPr>
          <p:cNvSpPr>
            <a:spLocks noChangeShapeType="1"/>
          </p:cNvSpPr>
          <p:nvPr/>
        </p:nvSpPr>
        <p:spPr bwMode="auto">
          <a:xfrm flipH="1">
            <a:off x="4343400" y="2895600"/>
            <a:ext cx="3048000" cy="0"/>
          </a:xfrm>
          <a:prstGeom prst="line">
            <a:avLst/>
          </a:prstGeom>
          <a:noFill/>
          <a:ln w="9525">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2536" name="Picture 3" descr="janus">
            <a:extLst>
              <a:ext uri="{FF2B5EF4-FFF2-40B4-BE49-F238E27FC236}">
                <a16:creationId xmlns:a16="http://schemas.microsoft.com/office/drawing/2014/main" id="{6B1C4107-5BBF-4120-8563-A40FE96DD6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219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6">
            <a:extLst>
              <a:ext uri="{FF2B5EF4-FFF2-40B4-BE49-F238E27FC236}">
                <a16:creationId xmlns:a16="http://schemas.microsoft.com/office/drawing/2014/main" id="{A072F82B-03CC-4491-8B08-19DF7ED53DF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2896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BEF9ACD0-AC61-427E-A3F9-9E3EFC1373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815"/>
    </mc:Choice>
    <mc:Fallback xmlns="">
      <p:transition spd="slow" advTm="5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a:extLst>
              <a:ext uri="{FF2B5EF4-FFF2-40B4-BE49-F238E27FC236}">
                <a16:creationId xmlns:a16="http://schemas.microsoft.com/office/drawing/2014/main" id="{3457C651-3532-45C2-9BC3-10EBF9B9713C}"/>
              </a:ext>
            </a:extLst>
          </p:cNvPr>
          <p:cNvSpPr txBox="1">
            <a:spLocks noChangeArrowheads="1"/>
          </p:cNvSpPr>
          <p:nvPr/>
        </p:nvSpPr>
        <p:spPr bwMode="auto">
          <a:xfrm>
            <a:off x="228600" y="152400"/>
            <a:ext cx="8686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i="1" u="none">
                <a:solidFill>
                  <a:srgbClr val="3333FF"/>
                </a:solidFill>
                <a:latin typeface="Helvetica" panose="020B0604020202020204" pitchFamily="34" charset="0"/>
                <a:cs typeface="Helvetica" panose="020B0604020202020204" pitchFamily="34" charset="0"/>
              </a:rPr>
              <a:t>PAX ROMANA</a:t>
            </a:r>
            <a:r>
              <a:rPr lang="en-US" altLang="en-US" b="0" i="1" u="none">
                <a:latin typeface="Helvetica" panose="020B0604020202020204" pitchFamily="34" charset="0"/>
                <a:cs typeface="Helvetica" panose="020B0604020202020204" pitchFamily="34" charset="0"/>
              </a:rPr>
              <a:t> </a:t>
            </a:r>
            <a:r>
              <a:rPr lang="en-US" altLang="en-US" b="0" u="none">
                <a:latin typeface="Helvetica" panose="020B0604020202020204" pitchFamily="34" charset="0"/>
                <a:cs typeface="Helvetica" panose="020B0604020202020204" pitchFamily="34" charset="0"/>
              </a:rPr>
              <a:t>• 27 BCE—180 CE</a:t>
            </a:r>
          </a:p>
          <a:p>
            <a:pPr algn="l"/>
            <a:r>
              <a:rPr lang="en-US" altLang="en-US" sz="1800" b="0" u="none">
                <a:latin typeface="Helvetica" panose="020B0604020202020204" pitchFamily="34" charset="0"/>
                <a:cs typeface="Helvetica" panose="020B0604020202020204" pitchFamily="34" charset="0"/>
              </a:rPr>
              <a:t>Edward Gibbon 1776-1788</a:t>
            </a:r>
          </a:p>
          <a:p>
            <a:pPr algn="l"/>
            <a:r>
              <a:rPr lang="en-US" altLang="en-US" sz="1800" b="0" i="1" u="none">
                <a:latin typeface="Helvetica" panose="020B0604020202020204" pitchFamily="34" charset="0"/>
                <a:cs typeface="Helvetica" panose="020B0604020202020204" pitchFamily="34" charset="0"/>
              </a:rPr>
              <a:t>The History of the Decline and Fall of the Roman Empire</a:t>
            </a:r>
            <a:endParaRPr lang="en-US" altLang="en-US" sz="1800" i="1" u="none">
              <a:latin typeface="Helvetica" panose="020B0604020202020204" pitchFamily="34" charset="0"/>
              <a:cs typeface="Helvetica" panose="020B0604020202020204" pitchFamily="34" charset="0"/>
            </a:endParaRPr>
          </a:p>
        </p:txBody>
      </p:sp>
      <p:sp>
        <p:nvSpPr>
          <p:cNvPr id="24579" name="Rectangle 4">
            <a:extLst>
              <a:ext uri="{FF2B5EF4-FFF2-40B4-BE49-F238E27FC236}">
                <a16:creationId xmlns:a16="http://schemas.microsoft.com/office/drawing/2014/main" id="{6EA5B2F4-8B4E-4943-BEEC-26D9756EEB4E}"/>
              </a:ext>
            </a:extLst>
          </p:cNvPr>
          <p:cNvSpPr>
            <a:spLocks noChangeArrowheads="1"/>
          </p:cNvSpPr>
          <p:nvPr/>
        </p:nvSpPr>
        <p:spPr bwMode="auto">
          <a:xfrm>
            <a:off x="304800" y="1343025"/>
            <a:ext cx="4238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a:r>
              <a:rPr lang="en-US" altLang="en-US" sz="1800" b="0" u="none">
                <a:latin typeface="Helvetica" panose="020B0604020202020204" pitchFamily="34" charset="0"/>
                <a:cs typeface="Helvetica" panose="020B0604020202020204" pitchFamily="34" charset="0"/>
              </a:rPr>
              <a:t>ARGUMENT</a:t>
            </a:r>
          </a:p>
          <a:p>
            <a:pPr algn="l"/>
            <a:r>
              <a:rPr lang="en-US" altLang="en-US" sz="1800" b="0" u="none">
                <a:latin typeface="Helvetica" panose="020B0604020202020204" pitchFamily="34" charset="0"/>
                <a:cs typeface="Helvetica" panose="020B0604020202020204" pitchFamily="34" charset="0"/>
              </a:rPr>
              <a:t>• generals pressing expansion </a:t>
            </a:r>
          </a:p>
          <a:p>
            <a:pPr algn="l"/>
            <a:r>
              <a:rPr lang="en-US" altLang="en-US" sz="1800" b="0" u="none">
                <a:latin typeface="Helvetica" panose="020B0604020202020204" pitchFamily="34" charset="0"/>
                <a:cs typeface="Helvetica" panose="020B0604020202020204" pitchFamily="34" charset="0"/>
              </a:rPr>
              <a:t>	(e.g. </a:t>
            </a:r>
            <a:r>
              <a:rPr lang="en-US" altLang="en-US" sz="1800" u="none">
                <a:solidFill>
                  <a:srgbClr val="3333FF"/>
                </a:solidFill>
                <a:latin typeface="Helvetica" panose="020B0604020202020204" pitchFamily="34" charset="0"/>
                <a:cs typeface="Helvetica" panose="020B0604020202020204" pitchFamily="34" charset="0"/>
              </a:rPr>
              <a:t>Germanicus</a:t>
            </a:r>
            <a:r>
              <a:rPr lang="en-US" altLang="en-US" sz="1800" b="0" u="none">
                <a:latin typeface="Helvetica" panose="020B0604020202020204" pitchFamily="34" charset="0"/>
                <a:cs typeface="Helvetica" panose="020B0604020202020204" pitchFamily="34" charset="0"/>
              </a:rPr>
              <a:t>, </a:t>
            </a:r>
            <a:r>
              <a:rPr lang="en-US" altLang="en-US" sz="1800" u="none">
                <a:solidFill>
                  <a:srgbClr val="3333FF"/>
                </a:solidFill>
                <a:latin typeface="Helvetica" panose="020B0604020202020204" pitchFamily="34" charset="0"/>
                <a:cs typeface="Helvetica" panose="020B0604020202020204" pitchFamily="34" charset="0"/>
              </a:rPr>
              <a:t>Agricola</a:t>
            </a:r>
            <a:r>
              <a:rPr lang="en-US" altLang="en-US" sz="1800" b="0" u="none">
                <a:latin typeface="Helvetica" panose="020B0604020202020204" pitchFamily="34" charset="0"/>
                <a:cs typeface="Helvetica" panose="020B0604020202020204" pitchFamily="34" charset="0"/>
              </a:rPr>
              <a:t>) </a:t>
            </a:r>
          </a:p>
          <a:p>
            <a:pPr algn="l"/>
            <a:r>
              <a:rPr lang="en-US" altLang="en-US" sz="1800" b="0" u="none">
                <a:latin typeface="Helvetica" panose="020B0604020202020204" pitchFamily="34" charset="0"/>
                <a:cs typeface="Helvetica" panose="020B0604020202020204" pitchFamily="34" charset="0"/>
              </a:rPr>
              <a:t>	checked and recalled by the </a:t>
            </a:r>
          </a:p>
          <a:p>
            <a:pPr algn="l"/>
            <a:r>
              <a:rPr lang="en-US" altLang="en-US" sz="1800" b="0" u="none">
                <a:latin typeface="Helvetica" panose="020B0604020202020204" pitchFamily="34" charset="0"/>
                <a:cs typeface="Helvetica" panose="020B0604020202020204" pitchFamily="34" charset="0"/>
              </a:rPr>
              <a:t>	Emperors during their victories </a:t>
            </a:r>
          </a:p>
          <a:p>
            <a:pPr algn="l"/>
            <a:r>
              <a:rPr lang="en-US" altLang="en-US" sz="1800" b="0" u="none">
                <a:latin typeface="Helvetica" panose="020B0604020202020204" pitchFamily="34" charset="0"/>
                <a:cs typeface="Helvetica" panose="020B0604020202020204" pitchFamily="34" charset="0"/>
              </a:rPr>
              <a:t>• favored consolidation </a:t>
            </a:r>
          </a:p>
          <a:p>
            <a:pPr algn="l"/>
            <a:r>
              <a:rPr lang="en-US" altLang="en-US" sz="1800" b="0" u="none">
                <a:latin typeface="Helvetica" panose="020B0604020202020204" pitchFamily="34" charset="0"/>
                <a:cs typeface="Helvetica" panose="020B0604020202020204" pitchFamily="34" charset="0"/>
              </a:rPr>
              <a:t>• piracy suppressed</a:t>
            </a:r>
          </a:p>
          <a:p>
            <a:pPr algn="l"/>
            <a:r>
              <a:rPr lang="en-US" altLang="en-US" sz="1800" b="0" u="none">
                <a:latin typeface="Helvetica" panose="020B0604020202020204" pitchFamily="34" charset="0"/>
                <a:cs typeface="Helvetica" panose="020B0604020202020204" pitchFamily="34" charset="0"/>
              </a:rPr>
              <a:t>• interior of the Empire largely </a:t>
            </a:r>
          </a:p>
          <a:p>
            <a:pPr algn="l"/>
            <a:r>
              <a:rPr lang="en-US" altLang="en-US" sz="1800" b="0" u="none">
                <a:latin typeface="Helvetica" panose="020B0604020202020204" pitchFamily="34" charset="0"/>
                <a:cs typeface="Helvetica" panose="020B0604020202020204" pitchFamily="34" charset="0"/>
              </a:rPr>
              <a:t>	untouched by (civil) warfare</a:t>
            </a:r>
          </a:p>
          <a:p>
            <a:pPr algn="l"/>
            <a:r>
              <a:rPr lang="en-US" altLang="en-US" sz="1800" b="0" u="none">
                <a:latin typeface="Helvetica" panose="020B0604020202020204" pitchFamily="34" charset="0"/>
                <a:cs typeface="Helvetica" panose="020B0604020202020204" pitchFamily="34" charset="0"/>
              </a:rPr>
              <a:t>• commerce thrived</a:t>
            </a:r>
          </a:p>
          <a:p>
            <a:pPr algn="l"/>
            <a:endParaRPr lang="en-US" altLang="en-US" sz="1800" b="0" u="none">
              <a:latin typeface="Helvetica" panose="020B0604020202020204" pitchFamily="34" charset="0"/>
              <a:cs typeface="Helvetica" panose="020B0604020202020204" pitchFamily="34" charset="0"/>
            </a:endParaRPr>
          </a:p>
          <a:p>
            <a:pPr algn="l"/>
            <a:r>
              <a:rPr lang="en-US" altLang="en-US" sz="1800" b="0" u="none">
                <a:latin typeface="Helvetica" panose="020B0604020202020204" pitchFamily="34" charset="0"/>
                <a:cs typeface="Helvetica" panose="020B0604020202020204" pitchFamily="34" charset="0"/>
              </a:rPr>
              <a:t>COUNTER ARGUMENT</a:t>
            </a:r>
          </a:p>
          <a:p>
            <a:pPr algn="l"/>
            <a:r>
              <a:rPr lang="en-US" altLang="en-US" sz="1800" b="0" u="none">
                <a:latin typeface="Helvetica" panose="020B0604020202020204" pitchFamily="34" charset="0"/>
                <a:cs typeface="Helvetica" panose="020B0604020202020204" pitchFamily="34" charset="0"/>
              </a:rPr>
              <a:t>• exceptions </a:t>
            </a:r>
            <a:r>
              <a:rPr lang="en-US" altLang="en-US" sz="1800" u="none">
                <a:solidFill>
                  <a:srgbClr val="3333FF"/>
                </a:solidFill>
                <a:latin typeface="Helvetica" panose="020B0604020202020204" pitchFamily="34" charset="0"/>
                <a:cs typeface="Helvetica" panose="020B0604020202020204" pitchFamily="34" charset="0"/>
              </a:rPr>
              <a:t>Claudius</a:t>
            </a:r>
            <a:r>
              <a:rPr lang="en-US" altLang="en-US" sz="1800" b="0" u="none">
                <a:latin typeface="Helvetica" panose="020B0604020202020204" pitchFamily="34" charset="0"/>
                <a:cs typeface="Helvetica" panose="020B0604020202020204" pitchFamily="34" charset="0"/>
              </a:rPr>
              <a:t> (Britain)</a:t>
            </a:r>
          </a:p>
          <a:p>
            <a:pPr lvl="1" algn="l"/>
            <a:r>
              <a:rPr lang="en-US" altLang="en-US" sz="1800" u="none">
                <a:solidFill>
                  <a:srgbClr val="3333FF"/>
                </a:solidFill>
                <a:latin typeface="Helvetica" panose="020B0604020202020204" pitchFamily="34" charset="0"/>
                <a:cs typeface="Helvetica" panose="020B0604020202020204" pitchFamily="34" charset="0"/>
              </a:rPr>
              <a:t>Trajan</a:t>
            </a:r>
            <a:r>
              <a:rPr lang="en-US" altLang="en-US" sz="1800" b="0" u="none">
                <a:latin typeface="Helvetica" panose="020B0604020202020204" pitchFamily="34" charset="0"/>
                <a:cs typeface="Helvetica" panose="020B0604020202020204" pitchFamily="34" charset="0"/>
              </a:rPr>
              <a:t> (Dacia, Parthia),</a:t>
            </a:r>
            <a:r>
              <a:rPr lang="en-US" altLang="en-US" sz="1800" u="none">
                <a:solidFill>
                  <a:srgbClr val="3333FF"/>
                </a:solidFill>
                <a:latin typeface="Helvetica" panose="020B0604020202020204" pitchFamily="34" charset="0"/>
                <a:cs typeface="Helvetica" panose="020B0604020202020204" pitchFamily="34" charset="0"/>
              </a:rPr>
              <a:t> </a:t>
            </a:r>
          </a:p>
          <a:p>
            <a:pPr lvl="1" algn="l"/>
            <a:r>
              <a:rPr lang="en-US" altLang="en-US" sz="1800" u="none">
                <a:solidFill>
                  <a:srgbClr val="3333FF"/>
                </a:solidFill>
                <a:latin typeface="Helvetica" panose="020B0604020202020204" pitchFamily="34" charset="0"/>
                <a:cs typeface="Helvetica" panose="020B0604020202020204" pitchFamily="34" charset="0"/>
              </a:rPr>
              <a:t>Marcus Aurelius </a:t>
            </a:r>
            <a:r>
              <a:rPr lang="en-US" altLang="en-US" sz="1800" b="0" u="none">
                <a:latin typeface="Helvetica" panose="020B0604020202020204" pitchFamily="34" charset="0"/>
                <a:cs typeface="Helvetica" panose="020B0604020202020204" pitchFamily="34" charset="0"/>
              </a:rPr>
              <a:t>(Germany)</a:t>
            </a:r>
          </a:p>
          <a:p>
            <a:pPr algn="l"/>
            <a:r>
              <a:rPr lang="en-US" altLang="en-US" sz="1800" b="0" u="none">
                <a:latin typeface="Helvetica" panose="020B0604020202020204" pitchFamily="34" charset="0"/>
                <a:cs typeface="Helvetica" panose="020B0604020202020204" pitchFamily="34" charset="0"/>
              </a:rPr>
              <a:t>• rebellions &amp; border skirmishes</a:t>
            </a:r>
          </a:p>
        </p:txBody>
      </p:sp>
      <p:pic>
        <p:nvPicPr>
          <p:cNvPr id="24580" name="Picture 7">
            <a:extLst>
              <a:ext uri="{FF2B5EF4-FFF2-40B4-BE49-F238E27FC236}">
                <a16:creationId xmlns:a16="http://schemas.microsoft.com/office/drawing/2014/main" id="{35D70CC6-88B6-4684-97F2-0738E25823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5850" y="1219200"/>
            <a:ext cx="4400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a:extLst>
              <a:ext uri="{FF2B5EF4-FFF2-40B4-BE49-F238E27FC236}">
                <a16:creationId xmlns:a16="http://schemas.microsoft.com/office/drawing/2014/main" id="{31DC33D4-629C-405B-9DE8-ABEF1287BAA4}"/>
              </a:ext>
            </a:extLst>
          </p:cNvPr>
          <p:cNvSpPr>
            <a:spLocks noChangeArrowheads="1"/>
          </p:cNvSpPr>
          <p:nvPr/>
        </p:nvSpPr>
        <p:spPr bwMode="auto">
          <a:xfrm>
            <a:off x="2557463" y="6550025"/>
            <a:ext cx="2319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400" b="0" i="1" u="none">
                <a:latin typeface="Helvetica" panose="020B0604020202020204" pitchFamily="34" charset="0"/>
                <a:cs typeface="Helvetica" panose="020B0604020202020204" pitchFamily="34" charset="0"/>
              </a:rPr>
              <a:t>Claudius defeats Britannia</a:t>
            </a:r>
            <a:endParaRPr lang="en-US" altLang="en-US" sz="1400" i="1">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7E1C0ACF-79A1-40C6-9593-1405C8D6BE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138"/>
    </mc:Choice>
    <mc:Fallback xmlns="">
      <p:transition spd="slow" advTm="5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7644C78-578E-4F0F-AB24-8C06E01B4B7C}"/>
              </a:ext>
            </a:extLst>
          </p:cNvPr>
          <p:cNvSpPr>
            <a:spLocks noChangeArrowheads="1"/>
          </p:cNvSpPr>
          <p:nvPr/>
        </p:nvSpPr>
        <p:spPr bwMode="auto">
          <a:xfrm>
            <a:off x="400050" y="471488"/>
            <a:ext cx="278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solidFill>
                  <a:srgbClr val="3333FF"/>
                </a:solidFill>
              </a:rPr>
              <a:t>TACITUS </a:t>
            </a:r>
            <a:r>
              <a:rPr lang="en-US" altLang="en-US" sz="1800" u="none">
                <a:solidFill>
                  <a:srgbClr val="000000"/>
                </a:solidFill>
              </a:rPr>
              <a:t>• BIOGRAPHY</a:t>
            </a:r>
            <a:endParaRPr lang="en-US" altLang="en-US" sz="1700" u="none">
              <a:solidFill>
                <a:srgbClr val="000000"/>
              </a:solidFill>
            </a:endParaRPr>
          </a:p>
        </p:txBody>
      </p:sp>
      <p:sp>
        <p:nvSpPr>
          <p:cNvPr id="20483" name="Text Box 3">
            <a:extLst>
              <a:ext uri="{FF2B5EF4-FFF2-40B4-BE49-F238E27FC236}">
                <a16:creationId xmlns:a16="http://schemas.microsoft.com/office/drawing/2014/main" id="{90249180-045F-4B00-9D02-A69B0CAA74D6}"/>
              </a:ext>
            </a:extLst>
          </p:cNvPr>
          <p:cNvSpPr txBox="1">
            <a:spLocks noChangeArrowheads="1"/>
          </p:cNvSpPr>
          <p:nvPr/>
        </p:nvSpPr>
        <p:spPr bwMode="auto">
          <a:xfrm>
            <a:off x="442913" y="1143000"/>
            <a:ext cx="617855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700" b="0" u="none"/>
              <a:t>Roman tradition – funeral oration, list of offices, gifts, buildings </a:t>
            </a:r>
          </a:p>
          <a:p>
            <a:pPr algn="l" eaLnBrk="1" hangingPunct="1"/>
            <a:r>
              <a:rPr lang="en-US" altLang="en-US" sz="1700" b="0" u="none"/>
              <a:t>     (as in the </a:t>
            </a:r>
            <a:r>
              <a:rPr lang="en-US" altLang="en-US" sz="1700" b="0" i="1" u="none"/>
              <a:t>Accomplishments of Augustus</a:t>
            </a:r>
            <a:r>
              <a:rPr lang="en-US" altLang="en-US" sz="1700" b="0" u="none"/>
              <a:t>) </a:t>
            </a:r>
          </a:p>
          <a:p>
            <a:pPr algn="l" eaLnBrk="1" hangingPunct="1"/>
            <a:endParaRPr lang="en-US" altLang="en-US" sz="1700" b="0" u="none"/>
          </a:p>
          <a:p>
            <a:pPr algn="l" eaLnBrk="1" hangingPunct="1"/>
            <a:r>
              <a:rPr lang="en-US" altLang="en-US" sz="1700" b="0" u="none"/>
              <a:t>Greek blueprint – Hellenistic biographies (Alexandria)</a:t>
            </a:r>
          </a:p>
          <a:p>
            <a:pPr algn="l" eaLnBrk="1" hangingPunct="1"/>
            <a:endParaRPr lang="en-US" altLang="en-US" sz="1700" b="0" u="none"/>
          </a:p>
          <a:p>
            <a:pPr algn="l" eaLnBrk="1" hangingPunct="1"/>
            <a:r>
              <a:rPr lang="en-US" altLang="en-US" sz="1700" u="none"/>
              <a:t>P. Cornelius </a:t>
            </a:r>
            <a:r>
              <a:rPr lang="en-US" altLang="en-US" sz="1700" u="none">
                <a:solidFill>
                  <a:srgbClr val="3333FF"/>
                </a:solidFill>
              </a:rPr>
              <a:t>Tacitus</a:t>
            </a:r>
            <a:r>
              <a:rPr lang="en-US" altLang="en-US" sz="1700" b="0" u="none"/>
              <a:t> </a:t>
            </a:r>
            <a:r>
              <a:rPr lang="en-US" altLang="en-US" sz="1700" b="0" i="1" u="none"/>
              <a:t>Agricola</a:t>
            </a:r>
            <a:r>
              <a:rPr lang="en-US" altLang="en-US" sz="1700" b="0"/>
              <a:t> </a:t>
            </a:r>
            <a:r>
              <a:rPr lang="en-US" altLang="en-US" sz="1700" b="0" u="none"/>
              <a:t>(ca.100)</a:t>
            </a:r>
          </a:p>
          <a:p>
            <a:pPr algn="l" eaLnBrk="1" hangingPunct="1"/>
            <a:r>
              <a:rPr lang="en-US" altLang="en-US" sz="1700" u="none"/>
              <a:t>C. </a:t>
            </a:r>
            <a:r>
              <a:rPr lang="en-US" altLang="en-US" sz="1700" u="none">
                <a:solidFill>
                  <a:srgbClr val="3333FF"/>
                </a:solidFill>
              </a:rPr>
              <a:t>Suetonius</a:t>
            </a:r>
            <a:r>
              <a:rPr lang="en-US" altLang="en-US" sz="1700" u="none"/>
              <a:t> Tranquillus</a:t>
            </a:r>
            <a:r>
              <a:rPr lang="en-US" altLang="en-US" sz="1700" b="0" u="none"/>
              <a:t> </a:t>
            </a:r>
            <a:r>
              <a:rPr lang="en-US" altLang="en-US" sz="1700" b="0" i="1" u="none"/>
              <a:t>Life of Nero </a:t>
            </a:r>
            <a:r>
              <a:rPr lang="en-US" altLang="en-US" sz="1700" b="0" u="none"/>
              <a:t>(ca.100)</a:t>
            </a:r>
            <a:endParaRPr lang="en-US" altLang="en-US" sz="1700" b="0" i="1" u="none"/>
          </a:p>
          <a:p>
            <a:pPr algn="l" eaLnBrk="1" hangingPunct="1"/>
            <a:r>
              <a:rPr lang="en-US" altLang="en-US" sz="1700" b="0" u="none"/>
              <a:t>Scriptores Historia Augusta (</a:t>
            </a:r>
            <a:r>
              <a:rPr lang="en-US" altLang="en-US" sz="1700" i="1" u="none">
                <a:solidFill>
                  <a:srgbClr val="3333FF"/>
                </a:solidFill>
              </a:rPr>
              <a:t>SHA</a:t>
            </a:r>
            <a:r>
              <a:rPr lang="en-US" altLang="en-US" sz="1700" b="0" u="none"/>
              <a:t>) </a:t>
            </a:r>
            <a:r>
              <a:rPr lang="en-US" altLang="en-US" sz="1700" b="0" i="1" u="none"/>
              <a:t>Life of Elagabalus</a:t>
            </a:r>
            <a:r>
              <a:rPr lang="en-US" altLang="en-US" sz="1700" b="0" u="none"/>
              <a:t> (4</a:t>
            </a:r>
            <a:r>
              <a:rPr lang="en-US" altLang="en-US" sz="1700" b="0" u="none" baseline="30000"/>
              <a:t>th</a:t>
            </a:r>
            <a:r>
              <a:rPr lang="en-US" altLang="en-US" sz="1700" b="0" u="none"/>
              <a:t> CE)</a:t>
            </a:r>
          </a:p>
          <a:p>
            <a:pPr algn="l" eaLnBrk="1" hangingPunct="1"/>
            <a:endParaRPr lang="en-US" altLang="en-US" sz="1700" b="0" u="none"/>
          </a:p>
        </p:txBody>
      </p:sp>
      <p:pic>
        <p:nvPicPr>
          <p:cNvPr id="2" name="Audio 1">
            <a:hlinkClick r:id="" action="ppaction://media"/>
            <a:extLst>
              <a:ext uri="{FF2B5EF4-FFF2-40B4-BE49-F238E27FC236}">
                <a16:creationId xmlns:a16="http://schemas.microsoft.com/office/drawing/2014/main" id="{1017B532-1982-481A-A71D-A7E3E4F943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40498603"/>
      </p:ext>
    </p:extLst>
  </p:cSld>
  <p:clrMapOvr>
    <a:masterClrMapping/>
  </p:clrMapOvr>
  <mc:AlternateContent xmlns:mc="http://schemas.openxmlformats.org/markup-compatibility/2006" xmlns:p14="http://schemas.microsoft.com/office/powerpoint/2010/main">
    <mc:Choice Requires="p14">
      <p:transition spd="slow" p14:dur="2000" advTm="111647"/>
    </mc:Choice>
    <mc:Fallback xmlns="">
      <p:transition spd="slow" advTm="11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0BF7336-89FD-4073-9E11-8C396147345A}"/>
              </a:ext>
            </a:extLst>
          </p:cNvPr>
          <p:cNvSpPr>
            <a:spLocks noChangeArrowheads="1"/>
          </p:cNvSpPr>
          <p:nvPr/>
        </p:nvSpPr>
        <p:spPr bwMode="auto">
          <a:xfrm>
            <a:off x="152400" y="471488"/>
            <a:ext cx="449897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HISTORY</a:t>
            </a:r>
          </a:p>
          <a:p>
            <a:pPr algn="l" eaLnBrk="1" hangingPunct="1"/>
            <a:endParaRPr lang="en-US" altLang="en-US" sz="1800" u="none"/>
          </a:p>
          <a:p>
            <a:pPr algn="l" eaLnBrk="1" hangingPunct="1"/>
            <a:r>
              <a:rPr lang="en-US" altLang="en-US" sz="1700" b="0" u="none">
                <a:cs typeface="Arial" panose="020B0604020202020204" pitchFamily="34" charset="0"/>
              </a:rPr>
              <a:t>• organization – </a:t>
            </a:r>
            <a:r>
              <a:rPr lang="en-US" altLang="en-US" sz="1700" b="0" u="none"/>
              <a:t>annalistic</a:t>
            </a:r>
          </a:p>
          <a:p>
            <a:pPr algn="l" eaLnBrk="1" hangingPunct="1"/>
            <a:r>
              <a:rPr lang="en-US" altLang="en-US" sz="1700" b="0" u="none"/>
              <a:t>    consular years, AUC (from the foundation)</a:t>
            </a:r>
          </a:p>
          <a:p>
            <a:pPr algn="l" eaLnBrk="1" hangingPunct="1"/>
            <a:endParaRPr lang="en-US" altLang="en-US" sz="1700" b="0" u="none"/>
          </a:p>
          <a:p>
            <a:pPr algn="l" eaLnBrk="1" hangingPunct="1"/>
            <a:endParaRPr lang="en-US" altLang="en-US" sz="1700" b="0" u="none"/>
          </a:p>
          <a:p>
            <a:pPr algn="l" eaLnBrk="1" hangingPunct="1"/>
            <a:endParaRPr lang="en-US" altLang="en-US" sz="1700" b="0" u="none">
              <a:cs typeface="Arial" panose="020B0604020202020204" pitchFamily="34" charset="0"/>
            </a:endParaRPr>
          </a:p>
        </p:txBody>
      </p:sp>
      <p:sp>
        <p:nvSpPr>
          <p:cNvPr id="22531" name="Rectangle 3">
            <a:extLst>
              <a:ext uri="{FF2B5EF4-FFF2-40B4-BE49-F238E27FC236}">
                <a16:creationId xmlns:a16="http://schemas.microsoft.com/office/drawing/2014/main" id="{FFF16612-8E3E-4656-8EA3-4C5A5854A65D}"/>
              </a:ext>
            </a:extLst>
          </p:cNvPr>
          <p:cNvSpPr>
            <a:spLocks noChangeArrowheads="1"/>
          </p:cNvSpPr>
          <p:nvPr/>
        </p:nvSpPr>
        <p:spPr bwMode="auto">
          <a:xfrm>
            <a:off x="5041900" y="457200"/>
            <a:ext cx="38195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BIOGRAPHY</a:t>
            </a:r>
          </a:p>
          <a:p>
            <a:pPr algn="l" eaLnBrk="1" hangingPunct="1"/>
            <a:endParaRPr lang="en-US" altLang="en-US" sz="1700" b="0" u="none">
              <a:cs typeface="Arial" panose="020B0604020202020204" pitchFamily="34" charset="0"/>
            </a:endParaRPr>
          </a:p>
          <a:p>
            <a:pPr algn="l" eaLnBrk="1" hangingPunct="1"/>
            <a:r>
              <a:rPr lang="en-US" altLang="en-US" sz="1700" b="0" u="none">
                <a:cs typeface="Arial" panose="020B0604020202020204" pitchFamily="34" charset="0"/>
              </a:rPr>
              <a:t>• organization – topical</a:t>
            </a:r>
          </a:p>
          <a:p>
            <a:pPr algn="l" eaLnBrk="1" hangingPunct="1"/>
            <a:r>
              <a:rPr lang="en-US" altLang="en-US" sz="1700" b="0" u="none">
                <a:cs typeface="Arial" panose="020B0604020202020204" pitchFamily="34" charset="0"/>
              </a:rPr>
              <a:t>   antecedents, birth and childhood,</a:t>
            </a:r>
          </a:p>
          <a:p>
            <a:pPr algn="l" eaLnBrk="1" hangingPunct="1"/>
            <a:r>
              <a:rPr lang="en-US" altLang="en-US" sz="1700" b="0" u="none">
                <a:cs typeface="Arial" panose="020B0604020202020204" pitchFamily="34" charset="0"/>
              </a:rPr>
              <a:t>   career, achievements, morals (sex),</a:t>
            </a:r>
          </a:p>
          <a:p>
            <a:pPr algn="l" eaLnBrk="1" hangingPunct="1"/>
            <a:r>
              <a:rPr lang="en-US" altLang="en-US" sz="1700" b="0" u="none">
                <a:cs typeface="Arial" panose="020B0604020202020204" pitchFamily="34" charset="0"/>
              </a:rPr>
              <a:t>   appearance, death</a:t>
            </a:r>
          </a:p>
          <a:p>
            <a:pPr algn="l" eaLnBrk="1" hangingPunct="1"/>
            <a:endParaRPr lang="en-US" altLang="en-US" sz="1700" b="0" u="none">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33BF2C1-E993-4172-BF31-5E50F36CF5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55137141"/>
      </p:ext>
    </p:extLst>
  </p:cSld>
  <p:clrMapOvr>
    <a:masterClrMapping/>
  </p:clrMapOvr>
  <mc:AlternateContent xmlns:mc="http://schemas.openxmlformats.org/markup-compatibility/2006" xmlns:p14="http://schemas.microsoft.com/office/powerpoint/2010/main">
    <mc:Choice Requires="p14">
      <p:transition spd="slow" p14:dur="2000" advTm="66033"/>
    </mc:Choice>
    <mc:Fallback xmlns="">
      <p:transition spd="slow" advTm="6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466C5409-130A-43F5-8F07-43AD6C09A726}"/>
              </a:ext>
            </a:extLst>
          </p:cNvPr>
          <p:cNvSpPr>
            <a:spLocks noChangeArrowheads="1"/>
          </p:cNvSpPr>
          <p:nvPr/>
        </p:nvSpPr>
        <p:spPr bwMode="auto">
          <a:xfrm>
            <a:off x="152400" y="471488"/>
            <a:ext cx="44989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HISTORY</a:t>
            </a:r>
          </a:p>
          <a:p>
            <a:pPr algn="l" eaLnBrk="1" hangingPunct="1"/>
            <a:endParaRPr lang="en-US" altLang="en-US" sz="1800" u="none"/>
          </a:p>
          <a:p>
            <a:pPr algn="l" eaLnBrk="1" hangingPunct="1"/>
            <a:r>
              <a:rPr lang="en-US" altLang="en-US" sz="1700" b="0" u="none">
                <a:cs typeface="Arial" panose="020B0604020202020204" pitchFamily="34" charset="0"/>
              </a:rPr>
              <a:t>• organization – </a:t>
            </a:r>
            <a:r>
              <a:rPr lang="en-US" altLang="en-US" sz="1700" b="0" u="none"/>
              <a:t>annalistic</a:t>
            </a:r>
          </a:p>
          <a:p>
            <a:pPr algn="l" eaLnBrk="1" hangingPunct="1"/>
            <a:r>
              <a:rPr lang="en-US" altLang="en-US" sz="1700" b="0" u="none"/>
              <a:t>    consular years, AUC (from the foundation)</a:t>
            </a:r>
          </a:p>
          <a:p>
            <a:pPr algn="l" eaLnBrk="1" hangingPunct="1"/>
            <a:endParaRPr lang="en-US" altLang="en-US" sz="1700" b="0" u="none"/>
          </a:p>
          <a:p>
            <a:pPr algn="l" eaLnBrk="1" hangingPunct="1"/>
            <a:endParaRPr lang="en-US" altLang="en-US" sz="1700" b="0" u="none"/>
          </a:p>
          <a:p>
            <a:pPr algn="l" eaLnBrk="1" hangingPunct="1"/>
            <a:r>
              <a:rPr lang="en-US" altLang="en-US" sz="1700" b="0" u="none"/>
              <a:t>• Senatorial, political audience</a:t>
            </a:r>
            <a:endParaRPr lang="en-US" altLang="en-US" sz="1700" b="0"/>
          </a:p>
          <a:p>
            <a:pPr algn="l" eaLnBrk="1" hangingPunct="1"/>
            <a:endParaRPr lang="en-US" altLang="en-US" sz="1700" b="0" u="none">
              <a:cs typeface="Arial" panose="020B0604020202020204" pitchFamily="34" charset="0"/>
            </a:endParaRPr>
          </a:p>
        </p:txBody>
      </p:sp>
      <p:sp>
        <p:nvSpPr>
          <p:cNvPr id="24579" name="Rectangle 3">
            <a:extLst>
              <a:ext uri="{FF2B5EF4-FFF2-40B4-BE49-F238E27FC236}">
                <a16:creationId xmlns:a16="http://schemas.microsoft.com/office/drawing/2014/main" id="{82EC9CA9-493B-452F-A57F-0B9F09C34426}"/>
              </a:ext>
            </a:extLst>
          </p:cNvPr>
          <p:cNvSpPr>
            <a:spLocks noChangeArrowheads="1"/>
          </p:cNvSpPr>
          <p:nvPr/>
        </p:nvSpPr>
        <p:spPr bwMode="auto">
          <a:xfrm>
            <a:off x="5041900" y="457200"/>
            <a:ext cx="38195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BIOGRAPHY</a:t>
            </a:r>
          </a:p>
          <a:p>
            <a:pPr algn="l" eaLnBrk="1" hangingPunct="1"/>
            <a:endParaRPr lang="en-US" altLang="en-US" sz="1700" b="0" u="none">
              <a:cs typeface="Arial" panose="020B0604020202020204" pitchFamily="34" charset="0"/>
            </a:endParaRPr>
          </a:p>
          <a:p>
            <a:pPr algn="l" eaLnBrk="1" hangingPunct="1"/>
            <a:r>
              <a:rPr lang="en-US" altLang="en-US" sz="1700" b="0" u="none">
                <a:cs typeface="Arial" panose="020B0604020202020204" pitchFamily="34" charset="0"/>
              </a:rPr>
              <a:t>• organization – topical</a:t>
            </a:r>
          </a:p>
          <a:p>
            <a:pPr algn="l" eaLnBrk="1" hangingPunct="1"/>
            <a:r>
              <a:rPr lang="en-US" altLang="en-US" sz="1700" b="0" u="none">
                <a:cs typeface="Arial" panose="020B0604020202020204" pitchFamily="34" charset="0"/>
              </a:rPr>
              <a:t>   antecedents, birth and childhood,</a:t>
            </a:r>
          </a:p>
          <a:p>
            <a:pPr algn="l" eaLnBrk="1" hangingPunct="1"/>
            <a:r>
              <a:rPr lang="en-US" altLang="en-US" sz="1700" b="0" u="none">
                <a:cs typeface="Arial" panose="020B0604020202020204" pitchFamily="34" charset="0"/>
              </a:rPr>
              <a:t>   career, achievements, morals (sex),</a:t>
            </a:r>
          </a:p>
          <a:p>
            <a:pPr algn="l" eaLnBrk="1" hangingPunct="1"/>
            <a:r>
              <a:rPr lang="en-US" altLang="en-US" sz="1700" b="0" u="none">
                <a:cs typeface="Arial" panose="020B0604020202020204" pitchFamily="34" charset="0"/>
              </a:rPr>
              <a:t>   appearance, death</a:t>
            </a:r>
          </a:p>
          <a:p>
            <a:pPr algn="l" eaLnBrk="1" hangingPunct="1"/>
            <a:r>
              <a:rPr lang="en-US" altLang="en-US" sz="1700" b="0" u="none"/>
              <a:t>• popular entertainment</a:t>
            </a:r>
            <a:endParaRPr lang="en-US" altLang="en-US" sz="1700" b="0" u="none">
              <a:cs typeface="Arial" panose="020B0604020202020204" pitchFamily="34" charset="0"/>
            </a:endParaRPr>
          </a:p>
          <a:p>
            <a:pPr algn="l" eaLnBrk="1" hangingPunct="1"/>
            <a:endParaRPr lang="en-US" altLang="en-US" sz="1700" b="0" u="none">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92A44EE-3BEA-4F42-A55C-833997AF11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64937289"/>
      </p:ext>
    </p:extLst>
  </p:cSld>
  <p:clrMapOvr>
    <a:masterClrMapping/>
  </p:clrMapOvr>
  <mc:AlternateContent xmlns:mc="http://schemas.openxmlformats.org/markup-compatibility/2006" xmlns:p14="http://schemas.microsoft.com/office/powerpoint/2010/main">
    <mc:Choice Requires="p14">
      <p:transition spd="slow" p14:dur="2000" advTm="26628"/>
    </mc:Choice>
    <mc:Fallback xmlns="">
      <p:transition spd="slow" advTm="2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32C169E-4A45-4AD1-AE4C-C61A893CA659}"/>
              </a:ext>
            </a:extLst>
          </p:cNvPr>
          <p:cNvSpPr>
            <a:spLocks noChangeArrowheads="1"/>
          </p:cNvSpPr>
          <p:nvPr/>
        </p:nvSpPr>
        <p:spPr bwMode="auto">
          <a:xfrm>
            <a:off x="152400" y="471488"/>
            <a:ext cx="44989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dirty="0"/>
              <a:t>HISTORY</a:t>
            </a:r>
          </a:p>
          <a:p>
            <a:pPr algn="l" eaLnBrk="1" hangingPunct="1"/>
            <a:endParaRPr lang="en-US" altLang="en-US" sz="1800" u="none" dirty="0"/>
          </a:p>
          <a:p>
            <a:pPr algn="l" eaLnBrk="1" hangingPunct="1"/>
            <a:r>
              <a:rPr lang="en-US" altLang="en-US" sz="1700" b="0" u="none" dirty="0">
                <a:cs typeface="Arial" panose="020B0604020202020204" pitchFamily="34" charset="0"/>
              </a:rPr>
              <a:t>• organization – </a:t>
            </a:r>
            <a:r>
              <a:rPr lang="en-US" altLang="en-US" sz="1700" b="0" u="none" dirty="0"/>
              <a:t>annalistic</a:t>
            </a:r>
          </a:p>
          <a:p>
            <a:pPr algn="l" eaLnBrk="1" hangingPunct="1"/>
            <a:r>
              <a:rPr lang="en-US" altLang="en-US" sz="1700" b="0" u="none" dirty="0"/>
              <a:t>    consular years, AUC (from the foundation)</a:t>
            </a:r>
          </a:p>
          <a:p>
            <a:pPr algn="l" eaLnBrk="1" hangingPunct="1"/>
            <a:endParaRPr lang="en-US" altLang="en-US" sz="1700" b="0" u="none" dirty="0"/>
          </a:p>
          <a:p>
            <a:pPr algn="l" eaLnBrk="1" hangingPunct="1"/>
            <a:endParaRPr lang="en-US" altLang="en-US" sz="1700" b="0" u="none" dirty="0"/>
          </a:p>
          <a:p>
            <a:pPr algn="l" eaLnBrk="1" hangingPunct="1"/>
            <a:r>
              <a:rPr lang="en-US" altLang="en-US" sz="1700" b="0" u="none" dirty="0"/>
              <a:t>• Senatorial, political audience</a:t>
            </a:r>
            <a:endParaRPr lang="en-US" altLang="en-US" sz="1700" b="0" dirty="0"/>
          </a:p>
          <a:p>
            <a:pPr algn="l" eaLnBrk="1" hangingPunct="1"/>
            <a:r>
              <a:rPr lang="en-US" altLang="en-US" sz="1700" b="0" u="none" dirty="0">
                <a:cs typeface="Arial" panose="020B0604020202020204" pitchFamily="34" charset="0"/>
              </a:rPr>
              <a:t>• “objective”?</a:t>
            </a:r>
          </a:p>
        </p:txBody>
      </p:sp>
      <p:sp>
        <p:nvSpPr>
          <p:cNvPr id="26627" name="Rectangle 3">
            <a:extLst>
              <a:ext uri="{FF2B5EF4-FFF2-40B4-BE49-F238E27FC236}">
                <a16:creationId xmlns:a16="http://schemas.microsoft.com/office/drawing/2014/main" id="{4A2536F7-CCC6-458F-8B88-203446B1AD65}"/>
              </a:ext>
            </a:extLst>
          </p:cNvPr>
          <p:cNvSpPr>
            <a:spLocks noChangeArrowheads="1"/>
          </p:cNvSpPr>
          <p:nvPr/>
        </p:nvSpPr>
        <p:spPr bwMode="auto">
          <a:xfrm>
            <a:off x="5041900" y="457200"/>
            <a:ext cx="38195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u="none"/>
              <a:t>BIOGRAPHY</a:t>
            </a:r>
          </a:p>
          <a:p>
            <a:pPr algn="l" eaLnBrk="1" hangingPunct="1"/>
            <a:endParaRPr lang="en-US" altLang="en-US" sz="1700" b="0" u="none">
              <a:cs typeface="Arial" panose="020B0604020202020204" pitchFamily="34" charset="0"/>
            </a:endParaRPr>
          </a:p>
          <a:p>
            <a:pPr algn="l" eaLnBrk="1" hangingPunct="1"/>
            <a:r>
              <a:rPr lang="en-US" altLang="en-US" sz="1700" b="0" u="none">
                <a:cs typeface="Arial" panose="020B0604020202020204" pitchFamily="34" charset="0"/>
              </a:rPr>
              <a:t>• organization – topical</a:t>
            </a:r>
          </a:p>
          <a:p>
            <a:pPr algn="l" eaLnBrk="1" hangingPunct="1"/>
            <a:r>
              <a:rPr lang="en-US" altLang="en-US" sz="1700" b="0" u="none">
                <a:cs typeface="Arial" panose="020B0604020202020204" pitchFamily="34" charset="0"/>
              </a:rPr>
              <a:t>   antecedents, birth and childhood,</a:t>
            </a:r>
          </a:p>
          <a:p>
            <a:pPr algn="l" eaLnBrk="1" hangingPunct="1"/>
            <a:r>
              <a:rPr lang="en-US" altLang="en-US" sz="1700" b="0" u="none">
                <a:cs typeface="Arial" panose="020B0604020202020204" pitchFamily="34" charset="0"/>
              </a:rPr>
              <a:t>   career, achievements, morals (sex),</a:t>
            </a:r>
          </a:p>
          <a:p>
            <a:pPr algn="l" eaLnBrk="1" hangingPunct="1"/>
            <a:r>
              <a:rPr lang="en-US" altLang="en-US" sz="1700" b="0" u="none">
                <a:cs typeface="Arial" panose="020B0604020202020204" pitchFamily="34" charset="0"/>
              </a:rPr>
              <a:t>   appearance, death</a:t>
            </a:r>
          </a:p>
          <a:p>
            <a:pPr algn="l" eaLnBrk="1" hangingPunct="1"/>
            <a:r>
              <a:rPr lang="en-US" altLang="en-US" sz="1700" b="0" u="none"/>
              <a:t>• popular entertainment</a:t>
            </a:r>
            <a:endParaRPr lang="en-US" altLang="en-US" sz="1700" b="0" u="none">
              <a:cs typeface="Arial" panose="020B0604020202020204" pitchFamily="34" charset="0"/>
            </a:endParaRPr>
          </a:p>
          <a:p>
            <a:pPr algn="l" eaLnBrk="1" hangingPunct="1"/>
            <a:endParaRPr lang="en-US" altLang="en-US" sz="1700" b="0" u="none">
              <a:cs typeface="Arial" panose="020B0604020202020204" pitchFamily="34" charset="0"/>
            </a:endParaRPr>
          </a:p>
        </p:txBody>
      </p:sp>
      <p:sp>
        <p:nvSpPr>
          <p:cNvPr id="26628" name="Rectangle 4">
            <a:extLst>
              <a:ext uri="{FF2B5EF4-FFF2-40B4-BE49-F238E27FC236}">
                <a16:creationId xmlns:a16="http://schemas.microsoft.com/office/drawing/2014/main" id="{D199785D-A0DC-4E0A-B913-ACA4D887307A}"/>
              </a:ext>
            </a:extLst>
          </p:cNvPr>
          <p:cNvSpPr>
            <a:spLocks noChangeArrowheads="1"/>
          </p:cNvSpPr>
          <p:nvPr/>
        </p:nvSpPr>
        <p:spPr bwMode="auto">
          <a:xfrm>
            <a:off x="228600" y="2911267"/>
            <a:ext cx="8305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l" eaLnBrk="1" hangingPunct="1"/>
            <a:r>
              <a:rPr lang="en-US" altLang="en-US" sz="1800" b="0" u="none" dirty="0"/>
              <a:t>But the successes and reverses of the old Roman people have been recorded by famous historians; and fine intellects were not wanting to describe the times of Augustus, till growing </a:t>
            </a:r>
            <a:r>
              <a:rPr lang="en-US" altLang="en-US" sz="1800" b="0" u="none" dirty="0">
                <a:solidFill>
                  <a:srgbClr val="3333FF"/>
                </a:solidFill>
                <a:effectLst>
                  <a:outerShdw blurRad="38100" dist="38100" dir="2700000" algn="tl">
                    <a:srgbClr val="000000">
                      <a:alpha val="43137"/>
                    </a:srgbClr>
                  </a:outerShdw>
                </a:effectLst>
              </a:rPr>
              <a:t>sycophancy</a:t>
            </a:r>
            <a:r>
              <a:rPr lang="en-US" altLang="en-US" sz="1800" b="0" u="none" dirty="0"/>
              <a:t> scared them away. The histories of Tiberius, Caius, Claudius, and Nero, while they were in power, were falsified through </a:t>
            </a:r>
            <a:r>
              <a:rPr lang="en-US" altLang="en-US" sz="1800" b="0" u="none" dirty="0">
                <a:solidFill>
                  <a:srgbClr val="3333FF"/>
                </a:solidFill>
                <a:effectLst>
                  <a:outerShdw blurRad="38100" dist="38100" dir="2700000" algn="tl">
                    <a:srgbClr val="000000">
                      <a:alpha val="43137"/>
                    </a:srgbClr>
                  </a:outerShdw>
                </a:effectLst>
              </a:rPr>
              <a:t>terror</a:t>
            </a:r>
            <a:r>
              <a:rPr lang="en-US" altLang="en-US" sz="1800" b="0" u="none" dirty="0"/>
              <a:t>, and after their death were written under the irritation of a recent </a:t>
            </a:r>
            <a:r>
              <a:rPr lang="en-US" altLang="en-US" sz="1800" b="0" u="none" dirty="0">
                <a:solidFill>
                  <a:srgbClr val="3333FF"/>
                </a:solidFill>
                <a:effectLst>
                  <a:outerShdw blurRad="38100" dist="38100" dir="2700000" algn="tl">
                    <a:srgbClr val="000000">
                      <a:alpha val="43137"/>
                    </a:srgbClr>
                  </a:outerShdw>
                </a:effectLst>
              </a:rPr>
              <a:t>hatred</a:t>
            </a:r>
            <a:r>
              <a:rPr lang="en-US" altLang="en-US" sz="1800" b="0" u="none" dirty="0"/>
              <a:t>. Hence my purpose is to relate a few </a:t>
            </a:r>
            <a:r>
              <a:rPr lang="en-US" altLang="en-US" sz="1800" b="0" u="none" dirty="0">
                <a:solidFill>
                  <a:srgbClr val="3333FF"/>
                </a:solidFill>
                <a:effectLst>
                  <a:outerShdw blurRad="38100" dist="38100" dir="2700000" algn="tl">
                    <a:srgbClr val="000000">
                      <a:alpha val="43137"/>
                    </a:srgbClr>
                  </a:outerShdw>
                </a:effectLst>
              </a:rPr>
              <a:t>facts</a:t>
            </a:r>
            <a:r>
              <a:rPr lang="en-US" altLang="en-US" sz="1800" b="0" u="none" dirty="0"/>
              <a:t> about Augustus—more particularly his last acts, then the reign of Tiberius, and all which follows, </a:t>
            </a:r>
            <a:r>
              <a:rPr lang="en-US" altLang="en-US" sz="1800" b="0" u="none" dirty="0">
                <a:solidFill>
                  <a:srgbClr val="3333FF"/>
                </a:solidFill>
                <a:effectLst>
                  <a:outerShdw blurRad="38100" dist="38100" dir="2700000" algn="tl">
                    <a:srgbClr val="000000">
                      <a:alpha val="43137"/>
                    </a:srgbClr>
                  </a:outerShdw>
                </a:effectLst>
              </a:rPr>
              <a:t>without</a:t>
            </a:r>
            <a:r>
              <a:rPr lang="en-US" altLang="en-US" sz="1800" b="0" u="none" dirty="0">
                <a:solidFill>
                  <a:srgbClr val="0066CC"/>
                </a:solidFill>
                <a:effectLst>
                  <a:outerShdw blurRad="38100" dist="38100" dir="2700000" algn="tl">
                    <a:srgbClr val="000000">
                      <a:alpha val="43137"/>
                    </a:srgbClr>
                  </a:outerShdw>
                </a:effectLst>
              </a:rPr>
              <a:t> </a:t>
            </a:r>
            <a:r>
              <a:rPr lang="en-US" altLang="en-US" sz="1800" b="0" u="none" dirty="0">
                <a:solidFill>
                  <a:srgbClr val="3333FF"/>
                </a:solidFill>
                <a:effectLst>
                  <a:outerShdw blurRad="38100" dist="38100" dir="2700000" algn="tl">
                    <a:srgbClr val="000000">
                      <a:alpha val="43137"/>
                    </a:srgbClr>
                  </a:outerShdw>
                </a:effectLst>
              </a:rPr>
              <a:t>either bitterness or partiality</a:t>
            </a:r>
            <a:r>
              <a:rPr lang="en-US" altLang="en-US" sz="1800" b="0" u="none" dirty="0"/>
              <a:t> (</a:t>
            </a:r>
            <a:r>
              <a:rPr lang="en-US" altLang="en-US" sz="1800" b="0" i="1" u="none" dirty="0"/>
              <a:t>sine </a:t>
            </a:r>
            <a:r>
              <a:rPr lang="en-US" altLang="en-US" sz="1800" b="0" i="1" u="none" dirty="0" err="1"/>
              <a:t>ira</a:t>
            </a:r>
            <a:r>
              <a:rPr lang="en-US" altLang="en-US" sz="1800" b="0" i="1" u="none" dirty="0"/>
              <a:t> et studio</a:t>
            </a:r>
            <a:r>
              <a:rPr lang="en-US" altLang="en-US" sz="1800" b="0" u="none" dirty="0"/>
              <a:t>), from any motives to which I am far removed.</a:t>
            </a:r>
          </a:p>
          <a:p>
            <a:pPr algn="l" eaLnBrk="1" hangingPunct="1"/>
            <a:r>
              <a:rPr lang="en-US" altLang="en-US" sz="1400" b="0" u="none" dirty="0"/>
              <a:t>							Tacitus Annals I.1</a:t>
            </a:r>
            <a:r>
              <a:rPr lang="en-US" altLang="en-US" sz="1400" b="0" dirty="0"/>
              <a:t> </a:t>
            </a:r>
          </a:p>
        </p:txBody>
      </p:sp>
      <p:pic>
        <p:nvPicPr>
          <p:cNvPr id="2" name="Audio 1">
            <a:hlinkClick r:id="" action="ppaction://media"/>
            <a:extLst>
              <a:ext uri="{FF2B5EF4-FFF2-40B4-BE49-F238E27FC236}">
                <a16:creationId xmlns:a16="http://schemas.microsoft.com/office/drawing/2014/main" id="{240D4B8C-F048-4B8D-9662-3F6D3EDFA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998513026"/>
      </p:ext>
    </p:extLst>
  </p:cSld>
  <p:clrMapOvr>
    <a:masterClrMapping/>
  </p:clrMapOvr>
  <mc:AlternateContent xmlns:mc="http://schemas.openxmlformats.org/markup-compatibility/2006" xmlns:p14="http://schemas.microsoft.com/office/powerpoint/2010/main">
    <mc:Choice Requires="p14">
      <p:transition spd="slow" p14:dur="2000" advTm="157076"/>
    </mc:Choice>
    <mc:Fallback xmlns="">
      <p:transition spd="slow" advTm="15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3">
      <a:dk1>
        <a:srgbClr val="000000"/>
      </a:dk1>
      <a:lt1>
        <a:srgbClr val="C0C0C0"/>
      </a:lt1>
      <a:dk2>
        <a:srgbClr val="000000"/>
      </a:dk2>
      <a:lt2>
        <a:srgbClr val="808080"/>
      </a:lt2>
      <a:accent1>
        <a:srgbClr val="BBE0E3"/>
      </a:accent1>
      <a:accent2>
        <a:srgbClr val="333399"/>
      </a:accent2>
      <a:accent3>
        <a:srgbClr val="DCDCDC"/>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C0C0C0"/>
        </a:lt1>
        <a:dk2>
          <a:srgbClr val="000000"/>
        </a:dk2>
        <a:lt2>
          <a:srgbClr val="808080"/>
        </a:lt2>
        <a:accent1>
          <a:srgbClr val="BBE0E3"/>
        </a:accent1>
        <a:accent2>
          <a:srgbClr val="333399"/>
        </a:accent2>
        <a:accent3>
          <a:srgbClr val="DCDC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18383</TotalTime>
  <Words>1812</Words>
  <Application>Microsoft Office PowerPoint</Application>
  <PresentationFormat>On-screen Show (4:3)</PresentationFormat>
  <Paragraphs>363</Paragraphs>
  <Slides>26</Slides>
  <Notes>26</Notes>
  <HiddenSlides>0</HiddenSlides>
  <MMClips>26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Helvetica</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IHUM 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mainuser</dc:creator>
  <cp:lastModifiedBy>Garnand, Brien</cp:lastModifiedBy>
  <cp:revision>337</cp:revision>
  <cp:lastPrinted>2010-11-08T04:58:01Z</cp:lastPrinted>
  <dcterms:created xsi:type="dcterms:W3CDTF">2010-11-15T17:44:49Z</dcterms:created>
  <dcterms:modified xsi:type="dcterms:W3CDTF">2020-04-06T09:46:37Z</dcterms:modified>
</cp:coreProperties>
</file>