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Action1.xml" ContentType="application/vnd.ms-office.inkAct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Action2.xml" ContentType="application/vnd.ms-office.inkAction+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Action3.xml" ContentType="application/vnd.ms-office.inkAction+xml"/>
  <Override PartName="/ppt/notesSlides/notesSlide62.xml" ContentType="application/vnd.openxmlformats-officedocument.presentationml.notesSlide+xml"/>
  <Override PartName="/ppt/ink/inkAction4.xml" ContentType="application/vnd.ms-office.inkAction+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1086" r:id="rId2"/>
    <p:sldId id="1085" r:id="rId3"/>
    <p:sldId id="1099" r:id="rId4"/>
    <p:sldId id="1100" r:id="rId5"/>
    <p:sldId id="1096" r:id="rId6"/>
    <p:sldId id="1007" r:id="rId7"/>
    <p:sldId id="1008" r:id="rId8"/>
    <p:sldId id="1009" r:id="rId9"/>
    <p:sldId id="1010" r:id="rId10"/>
    <p:sldId id="1011" r:id="rId11"/>
    <p:sldId id="1012" r:id="rId12"/>
    <p:sldId id="1013" r:id="rId13"/>
    <p:sldId id="1014" r:id="rId14"/>
    <p:sldId id="1015" r:id="rId15"/>
    <p:sldId id="1016" r:id="rId16"/>
    <p:sldId id="1017" r:id="rId17"/>
    <p:sldId id="1018" r:id="rId18"/>
    <p:sldId id="1019" r:id="rId19"/>
    <p:sldId id="1020" r:id="rId20"/>
    <p:sldId id="1229" r:id="rId21"/>
    <p:sldId id="404" r:id="rId22"/>
    <p:sldId id="405" r:id="rId23"/>
    <p:sldId id="1228" r:id="rId24"/>
    <p:sldId id="1024" r:id="rId25"/>
    <p:sldId id="1025" r:id="rId26"/>
    <p:sldId id="1026" r:id="rId27"/>
    <p:sldId id="1027" r:id="rId28"/>
    <p:sldId id="1040" r:id="rId29"/>
    <p:sldId id="289" r:id="rId30"/>
    <p:sldId id="290" r:id="rId31"/>
    <p:sldId id="291" r:id="rId32"/>
    <p:sldId id="292" r:id="rId33"/>
    <p:sldId id="294" r:id="rId34"/>
    <p:sldId id="293" r:id="rId35"/>
    <p:sldId id="1041" r:id="rId36"/>
    <p:sldId id="1042" r:id="rId37"/>
    <p:sldId id="1043" r:id="rId38"/>
    <p:sldId id="1044" r:id="rId39"/>
    <p:sldId id="1045" r:id="rId40"/>
    <p:sldId id="1046" r:id="rId41"/>
    <p:sldId id="1047" r:id="rId42"/>
    <p:sldId id="1048" r:id="rId43"/>
    <p:sldId id="1049" r:id="rId44"/>
    <p:sldId id="1028" r:id="rId45"/>
    <p:sldId id="1034" r:id="rId46"/>
    <p:sldId id="1091" r:id="rId47"/>
    <p:sldId id="1090" r:id="rId48"/>
    <p:sldId id="1089" r:id="rId49"/>
    <p:sldId id="1050" r:id="rId50"/>
    <p:sldId id="1088" r:id="rId51"/>
    <p:sldId id="1087" r:id="rId52"/>
    <p:sldId id="1035" r:id="rId53"/>
    <p:sldId id="1036" r:id="rId54"/>
    <p:sldId id="1219" r:id="rId55"/>
    <p:sldId id="1218" r:id="rId56"/>
    <p:sldId id="1220" r:id="rId57"/>
    <p:sldId id="1221" r:id="rId58"/>
    <p:sldId id="1222" r:id="rId59"/>
    <p:sldId id="1223" r:id="rId60"/>
    <p:sldId id="1224" r:id="rId61"/>
    <p:sldId id="1225" r:id="rId62"/>
    <p:sldId id="1226" r:id="rId63"/>
    <p:sldId id="1227" r:id="rId64"/>
  </p:sldIdLst>
  <p:sldSz cx="9144000" cy="6858000" type="screen4x3"/>
  <p:notesSz cx="7315200" cy="9601200"/>
  <p:defaultTextStyle>
    <a:defPPr>
      <a:defRPr lang="en-US"/>
    </a:defPPr>
    <a:lvl1pPr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33FF"/>
    <a:srgbClr val="4D4D4D"/>
    <a:srgbClr val="FFCC00"/>
    <a:srgbClr val="FF33CC"/>
    <a:srgbClr val="990099"/>
    <a:srgbClr val="008000"/>
    <a:srgbClr val="CCCC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7" autoAdjust="0"/>
    <p:restoredTop sz="94660"/>
  </p:normalViewPr>
  <p:slideViewPr>
    <p:cSldViewPr>
      <p:cViewPr varScale="1">
        <p:scale>
          <a:sx n="72" d="100"/>
          <a:sy n="72" d="100"/>
        </p:scale>
        <p:origin x="57"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3-30T05:25:29.6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77193">
    <iact:property name="dataType"/>
    <iact:actionData xml:id="d0">
      <inkml:trace xmlns:inkml="http://www.w3.org/2003/InkML" xml:id="stk0" contextRef="#ctx0" brushRef="#br0">19390 3590 0,'-55'-41'295,"-14"-14"-288,-27 0 0,41 0 4,-69-28 1,56 42-3,26-28 0,-13 28-9,14 13 6,0-13 3,0 14-4,13-15 2,-13 29 0,-28-29 1,28 1-1,-42 0-1,28-1 2,-14-13-3,-27-55 2,0 14 1,-14 0-2,14 0 2,27 27-2,41 28 1</inkml:trace>
    </iact:actionData>
  </iact:action>
  <iact:action type="add" startTime="78103">
    <iact:property name="dataType"/>
    <iact:actionData xml:id="d1">
      <inkml:trace xmlns:inkml="http://www.w3.org/2003/InkML" xml:id="stk1" contextRef="#ctx0" brushRef="#br0">16213 4979 0,'42'14'122,"13"0"-115,13 13 1,15-13-2,-28-14 1,0 27 0,41-13 0,-27-14 1,27 28-3,-41-15 2,0-13 0,-14 0 0,1 28 1,-28-28-2,-1 0 1</inkml:trace>
    </iact:actionData>
  </iact:action>
  <iact:action type="add" startTime="78938">
    <iact:property name="dataType"/>
    <iact:actionData xml:id="d2">
      <inkml:trace xmlns:inkml="http://www.w3.org/2003/InkML" xml:id="stk2" contextRef="#ctx0" brushRef="#br0">17052 5158 0,'28'28'143,"13"13"-133,-27-27-4,27 27 1,0 0 0,1-13-3,-15-1 4,1 14-2,-1-27 1,14 0 0,-27 0 0,0 13-1,27-27 1,0 14 0,14-14 0,0 14 0,14-14 0,-14 0 0,0 0 0,14 27 0,-42-27-1,15 0 1,-15 14 0,14-14 0,-13 0 0,41 0 0,-42 0 0,42 0 0,-14 0 0,0 0 0,27 0-1,-27 0 1,14 0 0,14 0 0,-28 0 0,0 0 0,-14 0 0,14 0 0,-14 0 0,14 0 0,-27 0 0,13 0-1,14 0 1,-14 0 0,14 0 0,14-28 0,-14 28-1,0-13 2,28-15-1,-15-13 0,-13 27-1,14-13 1,-14-15 1,-14 29-2,1-29 1,13 1 0,-14 0 0,0 13 0,14-13 0,-14 13 1,1-13-3,-1-14 2,0 14 0,0-14 0,14-14 0,14 28 0,-28 0 0,14-28 0,14 14 0,-27 14 0,-1-14-1,0 13 0,0-26 2,-27 26-1,0 15 0,-14-15 0,27 1 0,-13 14 0,-14-15 0,0 29-1,0-1 1,0-27 1,0 13-2,0 14 1,0 1 0,0-29 0,0 29 0,0-1 0,0-27 0,0 27-1,0 0 1,0-13 1,0-15-2,0 29 1,0-15 0,-27-13 0,27 0 0,0-14 0,-14 13 0,0-13-1,14 0 0,-27 14 2,13 27-1,14-27 0,-14 27 0,0-13 1,1 13-2,-15-14 1,1 1-1,13-14 1,-14 27 1,14 0-2,1-27 0,-29 27 2,29 0-1,-1-27 0,-27 0 0,27 13 0,-27-13-1,13 0 1,1 0 0,-15-14 0,1-14 0,0 41 0,0-13 0,-1 0 0,29-1 0,-15 1 0,1 0-1,-1 27 1,14 0 0,-13 14 0,13-13 0,0-1 0,-27 14 1,27-14-2,1 0 1,-29-13 0,-13 13-1,-13-27 1,-15 13 0,28 15 0,-14-29 0,-13 15 0,27 13 0,-14-27 0,-13 0 1,-42 13-3,41-13 2,-13-14 0,13 41 0,-40-13 0,40 13 0,1-14-1,27 28 2,-28-14-1,14-13 1,14 27-3,0 0 2,-13 0 0,40 0 0,-27 0 0,-14 0 0,14 0 0,0 0 0,14 0 0,0 27 0,13-27-1,-13 14 1,0 14 0,27-28 0,-13 14 0,-1-1 0,1 1 0,-15 14 0,1-1 1,14 1-3,-15 13 2,-26 0 0,13 0 0,13-13 0,-40 27 0,40-28 0,-54 42 0,55 0 0,-14-28 1,-14 28-3,28-14 1,0-14 2,27 0-1,0-13 0,-27 13 0,41-27 1,-14 0-2,-13 13 1,27-13 0,0 0-1,0 41 1,0 27 0,0-27 0,-14 28 0,14 27 0,0 41 0,0 1 0,-28-1 0,28 41-1,0-40 1,-27-42 0,27-28 0,-14-40 1,14-15-2,0 1 8,0-15-7,0 1 6</inkml:trace>
    </iact:actionData>
  </iact:action>
  <iact:action type="add" startTime="81627">
    <iact:property name="dataType"/>
    <iact:actionData xml:id="d3">
      <inkml:trace xmlns:inkml="http://www.w3.org/2003/InkML" xml:id="stk3" contextRef="#ctx0" brushRef="#br0">12528 14222 0,'0'-14'288,"-41"1"-280,27-1-2,0-14 1,-13 28 0,13-13 0,-27-1 0,13 14-1,-13-41 1,0 41 0,-1-42 0,15 42 0,-42-41 0,42 41 0,-42-14 0,14-13 0,14 13 0,-1 0-1,15-27 1,-42 14 0,28 13 0,13-27 0,-13 41 0,27-28 0,-27 28 0,27-27 0,0 13 0,-27 14-1,27-14 1,1 0 0,-1 14 7,0 0-7,14-13 0,-14 13 0,1 0 0,13-14-1,0 0 0,-28 14 2,14-27-1,14 13 0,-27-14 0,13 28 0,-13-13 0,-1-15 0,-13-13 0,0 27-1,13 0 1,-13 14 0,0-27 0,13 13 0,-13 14 0,27 0 0,0 0 0,-27 0 0,27 0 0,1 0-1,-15 0 1,-13 0 8,27 0-9,0 14 1,-27-14 0,14 27 0,-15-13 0,1 27 0,0-27-1,13 27 1,-40 1 0,13-1 0,-14 0 0,14 0 1,-41 28-2,54-14 1,1-14 0,-14 1-1,14 26 1,-1-13 0,1-13-1,0 40 2,13-41-1,-13 56 0,41-70 0,-14 42 0,-13-14-1,27-14 1,-14 14 0,14 0 0,0-13 1,0-15-2,0 14 1,0-13 0,0 13 0,0 0 0,0-27-1,0 0 1,0 13 0,0-13 0,0 14 0,0-1 0,14 15 0,13 13 0,-13-14 0,14 41 0,13-27-1,0 14 1,-13-28 0,13 14 0,0 14 0,0-28 0,1 14 0,-1 14 0,28-28 0,-14 14-1,-14-13 1,28-1 0,-14-27 0,-14 27 0,14-13 0,-14-15 0,28 29 0,-41-42 0,40 41 0,-13-41-1,55 27 1,14-13 0,-14-14 0,14 28 0,-42-28 0,1 0 0,-1 0 0,-27 0 0,0 0-1,28 0 1,0-28 1,13 14-2,-14-13 1,28-1 0,-13-13 0,-42 41 0,41-41 0,-69 27 1,15-27-3,-1 0 2,0-28 0,0 27 0,1-40 1,-1-1-2,14-13 1,-14-28 0,14 1 0,-27 40 0,-15 14-1,29-13 1,-42-70 0,55-40 0,-55 82 0,27-83 0,-27 42 0,0 41 0,0 27 0,0 1 0,0 13-1,-55-13 1,41-42 0,-13 41 0,-14 1 0,-1-15 0,1 42 0,0-13 0,0 13 1,-28 13-3,14 1 2,-96-14 0,27 0 0,0 14 1,0 13-2,69 15 1,-27 13 0,41 0 0,-15 0 0,29 0-1,-14 0 1,27 0 0,-27 0 0</inkml:trace>
    </iact:actionData>
  </iact:action>
  <iact:action type="add" startTime="84730">
    <iact:property name="dataType"/>
    <iact:actionData xml:id="d4">
      <inkml:trace xmlns:inkml="http://www.w3.org/2003/InkML" xml:id="stk4" contextRef="#ctx0" brushRef="#br0">18634 15378 0,'-55'-55'200,"-14"-14"-193,0-27 0,0 54-1,14-26 2,-41-1-2,0 0 0,0 28 1,13-14 0,14 41 1,-13-27-2,41 13 2,-14 14-2,0 14 1,13-13-1,1-15 1,-14 28 1,-14-14-2,42-13 1,-56 27 0,15 0 0,-15 0 0,1 0 0,-29 0-1,29 0 1,27 0 0,0 0 0,14 0 0,-14 14 0,13-1 0,15-13-1,-14 28 2,27-28-1,0 14-1,0-14 1,-13 13 0,27 1 0,-14-14 0,0 0 0,14 14 0,-13 0 0,-1-14 0,14 13-1,-14 15 1,0-28 0,14 27 0,-27 15 0,13-15 0,14 14 0,-27 14 0,13 14 0,14 14 0,-28-28-1,15 14 1,13-1 0,0 15 0,0-14 0,0-14 0,0 0 0,0 13 0,0-13 0,27 28 0,-27 0-1,14-28 1,13 13 0,-27-13 0,14 14 0,14-41 0,-28 13 0,13 0 1,1-13-2,-14 13 0,28-27 1,-15-1 0,-13 29 0,42-15 0,-29 14 0,1 1 0,27-1 0,1 0 0,-1-13-1,14 13 1,-14 28 0,28-14 0,-14-14 0,14 28 0,0-28 0,-42 0 0,42 1 0,-28-29 0,-27 29-1,13-42 1,1 13 0,-14 1 0,-1-14 7,1 0-7,14 0 0,13 0 0,0 0 0,-13-14-1,13 14 1,28-41-1,13-14 2,14 14-1,28-14 0,27-14 0,-54-13 0,-1 40 0,-41 1-1,14 0 1,-28-1 0,14 1 0,-14 0 0,-27 27 0,27-13 1,-27 13-2,0-27 0,27-1 2,-41 15-1,14-1-1,-1 15 1,-13-15 0,28-13 0,-14 27 0,-14-13 0,0-15 0,13 1 1,15-14-2,-14 14 0,0-14 1,-14 0 0,27-14 0,-13 14 0,-14 14 0,0 13 0,0-13 0,0-14 0,0 14 0,0 13-1,0-13 1,0 13 0,0-40 0,-14 26 0,14 15 0,-27 13 0,13-27-1,0 0 2,-14 13-2,28-13 1,-13 27 0,-1 0 0,0-27 0,0 27 0,-27 1 0,41-29 0,-41 15 0,27 27 0,0-42-1,-27 42 0,41-13 2,-14 13-1,1 0 0</inkml:trace>
    </iact:actionData>
  </iact:action>
  <iact:action type="add" startTime="87639">
    <iact:property name="dataType"/>
    <iact:actionData xml:id="d5">
      <inkml:trace xmlns:inkml="http://www.w3.org/2003/InkML" xml:id="stk5" contextRef="#ctx0" brushRef="#br0">8375 8844 0,'-14'-14'290,"0"14"-283,-27-13 0,27-15-1,-13 28 2,-15-14-1,1 14 0,14 0-1,-28 0 1,13 0 0,1 0 0,14 0 1,-15 0-1,15 0-2,-42 0 2,14 0 0,28 0 1,-42 0-2,14 28 1,0-28 0,-14 14 0,42-14 1,-15 0-2,15 0 2,-14 0-3,27 0 2,0 0 0,0 0 0,-13 0 1,13 0 5,0 0-6,1 0 7,-1 0 76,0 0-62,0 27-21,14-13 1,-27-14-3,13 14 1,14-1 1,-14-13 0,1 14 1,-1 0-2,0-14 1,14 14 0,-41 13 0,27 1-1,0 13 1,14 0 0,-27 14 0,13 0 0,14-13 0,-27 13 0,13 13 1,14 15-2,0-28 0,0 0 1,0 27 0,0-13 0,0 41 0,0 0 0,0 42 0,0-70 0,0 56 0,0-56 0,27 1 0,-27-28-1,14 14 1,14-28 0,-28-14 0,0 15 0,13-15 0,1-13 0,-14 13 0,14 1 0,0-14-1,-14-1 1,27 29 1,-13-29-2,0 1 1,-1 27 0,29-27 0,-1 0 0,0 27 0,-13-41-1,13 41 1,14-41 0,14 28 0,-42-14 0,42-14 0,-14 13 0,-14-13 0,-13 0 0,13 0 0,-14 0-1,-13 0 1,27 0 0,1-41 0,-15 27 0,42 1 0,-28-29 0,14 1-1,14 0 2,-14 0-1,14-1-1,13 1 1,-27 0 0,14 13 0,-28-13 0,-13 27 0,13-27 0,0 0 1,1-14-2,-1-14 0,-14 14 1,-13-28 0,-14-40 0,0 13 0,0 0 0,0 27 0,0 1 0,0 27 0,0-14 0,-27-41-1,-28-14 1,0-69 0,13 42 0,-40 55 0,13-42 0,28 83 0,-1-41 0,-26 55 0,26 13 0,1 1-1,14 13 1,13 0 0,-27-13 0,27 27 7,0 0-7,0 0 7,1 0-8,-15 0 8</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3-30T05:25:29.6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8372">
    <iact:property name="dataType"/>
    <iact:actionData xml:id="d0">
      <inkml:trace xmlns:inkml="http://www.w3.org/2003/InkML" xml:id="stk0" contextRef="#ctx0" brushRef="#br0">9392 8652 0,'-13'-42'173,"-29"29"-167,1-15 1,-14-13 2,14 27-2,0 0 1,13-13-1,-13-14-3,0 41 3,-1-28-1,15 28 0,13-14 2,-27-13-1,0-14 0,-1 27 0,15 0-2,-14-13 3,-14 13-1,-14-14 0,14 15 0,-14-29 0,-14 15 0,42 13-1,-14 14 2,14-14-2,-14-13 2,27 27-2,-13-14 0,27 14 2,-27-14-1,27 14-1,-13 0 1,-1 0 1,15 0-1,-15 0-1,14 0 0,-27 0 2,27 0-1,-13 0-1,-14 0 1,13 0 0,-13 0 0,0 0 1,13 0-2,-13 14 2,-14-14-2,0 0 0,14 27 2,-14-27-1,-14 14 1,41-14-2,-13 28 0,0-28 1,13 13 0,-13-13 1,0 0-2,13 14 0,-13-14 2,14 0-2,-15 0 2,-13 0-2,-13 0 2,13 0-1,-1 0-1,1 0 2,-13 0-2,13 0 1,0 0-1,13 0 1,29 0 0,-1 0 0,-14 0 1,1 14-2,13-14 2,0 0-1,1 28-2,-1-28 3,0 13-2,0-13 8,14 14-7,-27-14 1,13 14-2,0-14 2,1 14-2,-1-1 0,0-13 2,0 0-1,1 0-1,-15 0 2,14 14-1,-13 14-1,13-28 2,-27 0-1,27 0 0,-13 0-1,-15 0 1,15 0-1,-14 0 1,-1 0 0,15 0 0,-14 13 0,13-13 1,-13 0-2,0 0 0,-14 14 1,13-14 0,15 0 2,-14 0-4,13 0 2,-13 0 0,-14 0 0,14 0 1,-14 28-2,0-28 0,-14 13 2,-14-13-1,1 0-1,27 0 1,27 0 1,-13 0-1,0 28-1,13-28 1,14 0 0,-13 0 0,13 0-1,0 0 1,1 14 7,-1-14-6,-27 0-2,13 0 8,-13 0 0,13 13 0,-40-13-7,40 0-1,-54 0 2,27 0-2,-14 0 2,14 0-1,0 0-2,-14 0 3,42 0-1,-28 0 0,-14 0-1,-14 0 2,28 0-1,0 0-1,14 0 1,-14 0 0,0 0 0,-14 0 0,42 0-1,-14 0 2,-14 0-2,13 0 2,-13 0-2,14 28 2,-14-28-1,27 0 0,-40 14-2,40-14 3,-41 0-1,42 0-1,-42 27 1,42-27 1,-28 0-1,13 0 0,-13 0-1</inkml:trace>
    </iact:actionData>
  </iact:action>
  <iact:action type="add" startTime="20925">
    <iact:property name="dataType"/>
    <iact:actionData xml:id="d1">
      <inkml:trace xmlns:inkml="http://www.w3.org/2003/InkML" xml:id="stk1" contextRef="#ctx0" brushRef="#br0">10905 7579 0,'-55'-28'213,"-27"15"-205,-1-29 0,-13 15-2,41 13 4,0-13-4,-41 13 1,13 14-3,28-28 2,0 14 1,-28 14-1,42-27 2,-14 13-2,-14 14 2,42 0-1,-42 0 0,14 0 0,28 0 0,-42 0-2,14 0 3,14-27-2,13 27 2,-27 0-2,-14 0 2,42 0-1,-42 0-1,14 0 2,28 0-2,-42 0 1,14 0 0,14 0-1,-28 0 2,0 0-2,14 0 2,0 0-1,-14 0 0,-13 0 0,27 0-1,0 0 1,-28 0 0,28 0 0,-14 0-1,14 0 1,0 0 0,14 0 1,-14-14-1,0 14 0,-14 0-2,14 0 2,0-14 0,-13 14 1,13 0-2,0 0 2,13 0-1,-13 0-1,0 0 1,14 0 0,-41 0 1,54 0-2,-41 0 1,14 0-1,28 0 1,-42 0 1,14 0-1,14 0 0,-14 0 0,0 0 0,14 0-1,-14 0 0,0 0 2,13 0-2,15 0 2,-15 0-1,15 0-1,-14 0 2,-1 0-1,15 0-2,-14 0 3,27 0-2,0 0 2,-13-27-2,-15 27 2,1 0-2,14 0 1,-15 0 0,15 0 0,-14-14 0,-1 14-1,-13 0 2,0 0-2,-27 0 1,27 0 1,-14-28-2,42 28 2,-42 0-1,14 0 0,27 0-1,-13 0 1,0 0 0,13 0-1,-13-13 1,14 13 0,-1-14 1,14 14-1,-13 0 0,-14-14-1,13 14 1,-13-27-1,0 27 2,13-14-2,-41 14 1,14 0 1,-27 0-2,27 0 1,0 0 0,-14-28 1,14 28-2,14 0 1,13 0 0,-13 0-1,13 0 3,-13 0-3,14 0 1,-15 0 0,1 0 0,14 0-1,-15 14 0,15-14 2,-42 0-2,14 14 1,-27-14 0,-1 0 1,28 27-1,-14-13 0,14-14-1,0 0 1,14 0-1,0 28 2,13-15-2,-13-13 2,0 0-1,13 14-1,-13 14 1,0-28 1,-14 13-1,0 15-1,-28-28 1,-13 41-1,-55-41 1,-1 55 1,29-41-2,40 14 1,42-15 1,-69 42 1,-275 55 20,137-41-17,166-41-5,-1-28 0,28 13-2,-13 15 1,40-28 1,-41 14 0,42-14 0,-42 0 0,55 0 0,-41 0 0,28 0 0,-15 0 0,29 13-1,-15-13 2,-13 0-3,13 0 2,-13 0 0,27 0 0,-13 0 1,-14 0-2,-1 0 2,15 0-1,-14 0-1,27 0 1,-14 0-1,-13 0 2,14 0-2,-15 0 1,29 0 1,-29 0-1,15 0 0,-14 0-1,13 0 1,14 0 1,-27 0-2,14 0 1,-15 0-1,15 0 2,-1 0-1,1 0-1,-14 0 1,13 0 1,-13 0-1,27 0 0,-13 0-1,-15 0 0,15 0 2,-14 0-1</inkml:trace>
    </iact:actionData>
  </iact:action>
  <iact:action type="add" startTime="33715">
    <iact:property name="dataType"/>
    <iact:actionData xml:id="d2">
      <inkml:trace xmlns:inkml="http://www.w3.org/2003/InkML" xml:id="stk2" contextRef="#ctx0" brushRef="#br0">17355 8418 0,'-14'14'373,"0"-14"-366,1 0 7,-1 13-5,-27 1-5,-1-14 2,-13 0 1,0 0-1,14 28 3,14-28-3,-15 0 1,15 0 0,-15 13 0,29-13-1,-15 0 0,14 0 9,1 0-8,-1 0 7,0 0-6,0 0 60</inkml:trace>
    </iact:actionData>
  </iact:action>
  <iact:action type="add" startTime="35738">
    <iact:property name="dataType"/>
    <iact:actionData xml:id="d3">
      <inkml:trace xmlns:inkml="http://www.w3.org/2003/InkML" xml:id="stk3" contextRef="#ctx0" brushRef="#br0">21852 10343 0,'-42'0'412,"29"0"-397,-1 0-10,0 0 10,0 0-8,1 0 8,-15 0-9,14 0 6,1 0-4,-1 0 6,0 0-8,0 0 7,1 0-5,-29 0 0,29-13-3,-1 13 2,-27-28-1,13 28 2,-13 0 0,13 0-2,-13 0 2,14 0-2,-15 0 1,15 0-1,-1 0 1,15 0 0,-15 0 0,14 0 0,1 0-1,-15 0 1,14 0 2,1 0 4,-1 0-6,0 0 6,0 0-6,1 0 6,-15 0-6,14 0 7,1 0-6</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3-30T05:25:29.6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6033">
    <iact:property name="dataType"/>
    <iact:actionData xml:id="d0">
      <inkml:trace xmlns:inkml="http://www.w3.org/2003/InkML" xml:id="stk0" contextRef="#ctx0" brushRef="#br0">21480 10220 0,'0'137'292,"0"97"-287,0-55 3,0-28-3,0 28 3,0-28-2,0-41 0,0 14 1,-27-14 1,27 14 0,0-14-2,0 0 2,0-27-4,0 27 3,0-28 1,0 1-2,0-1 3,0 1-3,0-28 0,14 27 1,-14-13 1,0-14 0,0-28-4,13 15 3,-13-1 0,0-13 0,14-15 1,-14 15-2,28-1 2,-28-13-2,0 0 1,0 0 6,0 13-5,0-13 5,13-14 9,1 0-2,0 0-6,0 0 0,-1 0-8,-13-28 1,14 15 0,14-15 0,-28-13 1,13 13-3,-13-13 2,14 0 0,-14-14 0,0 13 1,28 15-2,-28-42 2,0 42-2,0-15 1,13 15 0,-13-14 0,28-14 0,-28-14-1,0 14 1,14 0 0,13-28 0,-13 42 1,0-28-2,41-13 2,-14 27-2,-27-42 1,13 42 0,-13 0-1,13-13 2,-27 13-2,14 13 1,0 15 0,-14-14 0,0-1 1,0 29 6,0-1-9,0 0 252,-14 0-250,-27-27-1,27 27 1,0 1 1,-13-1-2,13 0 1,-27-13-1,27 27 2,0-14-2,-27 0 1,27 14 0,1-14-1,-15 14 2,-13-27-2,0 27 1,27 0 1,-14-14-2,-40 0 2,13 14-2,0-27 2,-28 27-2,14 0 0,14 0 1,14 13 0,14-13 1,13 14-2,0 0 1,-13 0 7,13-1-6,14 1-2,-14 0 0,0 14 1,14-15 1,0 15-1,0-14-1,0-1 2,0 15-2,0-1 2,28 28-2,-28-13 1,14 13 0,13-14-1,-13 28 1,0-42 0,-14 42 0,27-42 1,-13 15-2,-14-29 2,14 1-2,-1 27 1,-13-27 7,28 0-7,-14-14 6,-1 0 1,1 0-6</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3-30T05:25:29.6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1482">
    <iact:property name="dataType"/>
    <iact:actionData xml:id="d0">
      <inkml:trace xmlns:inkml="http://www.w3.org/2003/InkML" xml:id="stk0" contextRef="#ctx0" brushRef="#br0">8622 17757 0,'-55'0'152,"-27"0"-146,-42-27 4,69 13-5,-28 14 5,1 0-6,27-14 4,-28 14-3,1 0 1,-1 0 2,1 0-2,-1 0 2,28 0-2,-13 0 0,-15 0 2,28 0-2,0 0 2,-14 0-2,14 0 1,28 0 0,-14 0 0,13 0 1,-41 0-2,14 0 2,14 0-2,-14 0 0,0 0 1,14 0 0,-14 0 1,27 0-2,-41 0 0,42 0 2,-14 0-1,13 0 1,-13 0-2,27 0 0,0 0 1,-27 0-1,14 0 2,-15 0-2,15 0 2,-14 0-1,-1 0-1,15 0 1,-14 0 1,13 0-1,-13 0-1,13 0 1,-40 0 0,13 0 0,13 0 0,-13 14 0,0-14 0,-13 0 0,13 0-1,27 0 0,-41 0 1,14 0 1,28 0-1,-14 0-1,-1 0 2,15 0-1,-14 0 0,27 0 0,0 0 0,-27 0-2,13 0 10,15 0 0,-1 0-10,-27 0 2,-1-14 1,15-13-1,-15 27 0,15 0-1,-14-14 1,-28-14 0,14 28-1,27 0 2,-40-13-1,13 13 0,13-14-1,15 14 1,-14 0 0,13 0 0,-13-28 0,0 28 0,13 0-1,-13-13 2,0 13-2,-14 0 2,0-28-2,-14 28 2,14-14-3,-28 14 2,28 0 0,0 0 1,-13-27-1,13 27-1,0-14 1,13 14 1,1 0-1,14 0-1,-15 0 0,15 0 2,-14 0-2,27 0 1,-14 0 1,-13 0-1,0 0 0,27 0 0,-13 0 0,-15 0 0,15 0-1,-28 0 1,13 0-1,-13 0 2,14 0-2,-14 0 2,14 0-2,13 0 1,-13 0 1,14 0-1,-15 0-2,15 0 3,-14 0-2,-1 0 2,15 0-1,-14 0-1,13 0 2,-13 0-2,13 0 2,-13 0-2,0 0 1,13 0-1,-13 0 1,14 0 1,-15 0-1,15 0 0,-14 0-1,-14 0 1,13 0 1,29 0-3,-15 0 3,14 0-1,-13 0-1,13 0 2,0 0-1,1 0 6,-1 0-5,0 0-1,0 0-1,-27 0 1,27 0-1,1 0 2,-15 0-1,1 0-1,13 0 2,-14 0-2,-13 0 2,14 0-3,-15 0 3,-13 0-2,42 0 1,-111 0 1,69 0-1,-14 0 0,14 0 0,0 0-1,14 0 2,13 0-3,-41 0 3,42 0-1,-14 0-1,27 0 1,-14 0 1,15 0-1,-15 0 0,1 0 0,13 0-2,0 0 2,-27 0 1,13 0-2,-13 0 2,14 0-2,-15 28 1,1-28 0,14 0 0,-15 0 0,15 0-1,-14 0 2,27 0-2,0 0 1,-27 0 0,27 0 0,0 0 1,1 0-2,-1 0 1,0 0 6,0 0-5,-13 0 6,13 0-8,0 0 42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5734A56-B950-4190-AE64-F3601849A7C7}"/>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1" hangingPunct="1">
              <a:defRPr sz="1300" b="0" u="none">
                <a:latin typeface="Arial" charset="0"/>
                <a:ea typeface="+mn-ea"/>
                <a:cs typeface="+mn-cs"/>
              </a:defRPr>
            </a:lvl1pPr>
          </a:lstStyle>
          <a:p>
            <a:pPr>
              <a:defRPr/>
            </a:pPr>
            <a:endParaRPr lang="en-US"/>
          </a:p>
        </p:txBody>
      </p:sp>
      <p:sp>
        <p:nvSpPr>
          <p:cNvPr id="3075" name="Rectangle 3">
            <a:extLst>
              <a:ext uri="{FF2B5EF4-FFF2-40B4-BE49-F238E27FC236}">
                <a16:creationId xmlns:a16="http://schemas.microsoft.com/office/drawing/2014/main" id="{BDC2FD10-E31D-47F9-939C-1F945041F58F}"/>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b="0" u="none">
                <a:latin typeface="Arial" charset="0"/>
                <a:ea typeface="+mn-ea"/>
                <a:cs typeface="+mn-cs"/>
              </a:defRPr>
            </a:lvl1pPr>
          </a:lstStyle>
          <a:p>
            <a:pPr>
              <a:defRPr/>
            </a:pPr>
            <a:endParaRPr lang="en-US"/>
          </a:p>
        </p:txBody>
      </p:sp>
      <p:sp>
        <p:nvSpPr>
          <p:cNvPr id="2052" name="Rectangle 4">
            <a:extLst>
              <a:ext uri="{FF2B5EF4-FFF2-40B4-BE49-F238E27FC236}">
                <a16:creationId xmlns:a16="http://schemas.microsoft.com/office/drawing/2014/main" id="{817D949F-14CB-4DD3-A7D6-E9031CE3A3BB}"/>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DA745A9C-28E1-4211-9B2D-8EF33F7CC2F5}"/>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9BEABBF6-D4A9-43C0-8C91-28DCCF3B868B}"/>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1" hangingPunct="1">
              <a:defRPr sz="1300" b="0" u="none">
                <a:latin typeface="Arial" charset="0"/>
                <a:ea typeface="+mn-ea"/>
                <a:cs typeface="+mn-cs"/>
              </a:defRPr>
            </a:lvl1pPr>
          </a:lstStyle>
          <a:p>
            <a:pPr>
              <a:defRPr/>
            </a:pPr>
            <a:endParaRPr lang="en-US"/>
          </a:p>
        </p:txBody>
      </p:sp>
      <p:sp>
        <p:nvSpPr>
          <p:cNvPr id="3079" name="Rectangle 7">
            <a:extLst>
              <a:ext uri="{FF2B5EF4-FFF2-40B4-BE49-F238E27FC236}">
                <a16:creationId xmlns:a16="http://schemas.microsoft.com/office/drawing/2014/main" id="{C90843C4-801A-4FDC-B811-E0338D7F560A}"/>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b="0" u="none"/>
            </a:lvl1pPr>
          </a:lstStyle>
          <a:p>
            <a:pPr>
              <a:defRPr/>
            </a:pPr>
            <a:fld id="{A09B5A78-02B1-4438-9BF5-45929A39EA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345E6905-6B0B-4532-8EB8-F4BA591599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E6ABC0-FF5C-4AED-80AB-A0C95141620C}" type="slidenum">
              <a:rPr lang="en-US" altLang="en-US" sz="1300" smtClean="0"/>
              <a:pPr>
                <a:spcBef>
                  <a:spcPct val="0"/>
                </a:spcBef>
              </a:pPr>
              <a:t>1</a:t>
            </a:fld>
            <a:endParaRPr lang="en-US" altLang="en-US" sz="1300"/>
          </a:p>
        </p:txBody>
      </p:sp>
      <p:sp>
        <p:nvSpPr>
          <p:cNvPr id="4099" name="Rectangle 2">
            <a:extLst>
              <a:ext uri="{FF2B5EF4-FFF2-40B4-BE49-F238E27FC236}">
                <a16:creationId xmlns:a16="http://schemas.microsoft.com/office/drawing/2014/main" id="{F0A1B088-D22A-4CD3-871A-267172E1FA85}"/>
              </a:ext>
            </a:extLst>
          </p:cNvPr>
          <p:cNvSpPr>
            <a:spLocks noGrp="1" noRot="1" noChangeAspect="1" noChangeArrowheads="1" noTextEdit="1"/>
          </p:cNvSpPr>
          <p:nvPr>
            <p:ph type="sldImg"/>
          </p:nvPr>
        </p:nvSpPr>
        <p:spPr>
          <a:solidFill>
            <a:srgbClr val="FFFFFF"/>
          </a:solidFill>
          <a:ln/>
        </p:spPr>
      </p:sp>
      <p:sp>
        <p:nvSpPr>
          <p:cNvPr id="4100" name="Rectangle 3">
            <a:extLst>
              <a:ext uri="{FF2B5EF4-FFF2-40B4-BE49-F238E27FC236}">
                <a16:creationId xmlns:a16="http://schemas.microsoft.com/office/drawing/2014/main" id="{83B5FF07-1F43-4D76-B9EE-B5E8F963E19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DF3BE7C-21BE-4284-B1E7-C188B99437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8666154-66CC-4B7C-9407-E7C0F05B2F73}" type="slidenum">
              <a:rPr lang="en-US" altLang="en-US" sz="1300" smtClean="0"/>
              <a:pPr>
                <a:spcBef>
                  <a:spcPct val="0"/>
                </a:spcBef>
              </a:pPr>
              <a:t>10</a:t>
            </a:fld>
            <a:endParaRPr lang="en-US" altLang="en-US" sz="1300"/>
          </a:p>
        </p:txBody>
      </p:sp>
      <p:sp>
        <p:nvSpPr>
          <p:cNvPr id="22531" name="Rectangle 2">
            <a:extLst>
              <a:ext uri="{FF2B5EF4-FFF2-40B4-BE49-F238E27FC236}">
                <a16:creationId xmlns:a16="http://schemas.microsoft.com/office/drawing/2014/main" id="{82168C06-504C-4CFE-AEB7-565BA4A8ECCE}"/>
              </a:ext>
            </a:extLst>
          </p:cNvPr>
          <p:cNvSpPr>
            <a:spLocks noGrp="1" noRot="1" noChangeAspect="1" noChangeArrowheads="1" noTextEdit="1"/>
          </p:cNvSpPr>
          <p:nvPr>
            <p:ph type="sldImg"/>
          </p:nvPr>
        </p:nvSpPr>
        <p:spPr>
          <a:solidFill>
            <a:srgbClr val="FFFFFF"/>
          </a:solidFill>
          <a:ln/>
        </p:spPr>
      </p:sp>
      <p:sp>
        <p:nvSpPr>
          <p:cNvPr id="22532" name="Rectangle 3">
            <a:extLst>
              <a:ext uri="{FF2B5EF4-FFF2-40B4-BE49-F238E27FC236}">
                <a16:creationId xmlns:a16="http://schemas.microsoft.com/office/drawing/2014/main" id="{11E34ABA-6A7F-4B57-9532-1294C3A215F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CDEF727-C3EB-40E0-A57A-92F369B7C0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E53C684-C6B3-407C-A45A-336E6C6FECDC}" type="slidenum">
              <a:rPr lang="en-US" altLang="en-US" sz="1300" smtClean="0"/>
              <a:pPr>
                <a:spcBef>
                  <a:spcPct val="0"/>
                </a:spcBef>
              </a:pPr>
              <a:t>11</a:t>
            </a:fld>
            <a:endParaRPr lang="en-US" altLang="en-US" sz="1300"/>
          </a:p>
        </p:txBody>
      </p:sp>
      <p:sp>
        <p:nvSpPr>
          <p:cNvPr id="24579" name="Rectangle 2">
            <a:extLst>
              <a:ext uri="{FF2B5EF4-FFF2-40B4-BE49-F238E27FC236}">
                <a16:creationId xmlns:a16="http://schemas.microsoft.com/office/drawing/2014/main" id="{CFF63AF0-1952-41F8-BEAE-FA0A92CBC645}"/>
              </a:ext>
            </a:extLst>
          </p:cNvPr>
          <p:cNvSpPr>
            <a:spLocks noGrp="1" noRot="1" noChangeAspect="1" noChangeArrowheads="1" noTextEdit="1"/>
          </p:cNvSpPr>
          <p:nvPr>
            <p:ph type="sldImg"/>
          </p:nvPr>
        </p:nvSpPr>
        <p:spPr>
          <a:solidFill>
            <a:srgbClr val="FFFFFF"/>
          </a:solidFill>
          <a:ln/>
        </p:spPr>
      </p:sp>
      <p:sp>
        <p:nvSpPr>
          <p:cNvPr id="24580" name="Rectangle 3">
            <a:extLst>
              <a:ext uri="{FF2B5EF4-FFF2-40B4-BE49-F238E27FC236}">
                <a16:creationId xmlns:a16="http://schemas.microsoft.com/office/drawing/2014/main" id="{9660BF64-0066-4134-AC31-88EAB8E01E3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D6AB8A7-25DF-45E9-9C71-F35CDA8E12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B50F04E-9353-49B2-97A3-4E397F6EE8CA}" type="slidenum">
              <a:rPr lang="en-US" altLang="en-US" sz="1300" smtClean="0"/>
              <a:pPr>
                <a:spcBef>
                  <a:spcPct val="0"/>
                </a:spcBef>
              </a:pPr>
              <a:t>12</a:t>
            </a:fld>
            <a:endParaRPr lang="en-US" altLang="en-US" sz="1300"/>
          </a:p>
        </p:txBody>
      </p:sp>
      <p:sp>
        <p:nvSpPr>
          <p:cNvPr id="26627" name="Rectangle 2">
            <a:extLst>
              <a:ext uri="{FF2B5EF4-FFF2-40B4-BE49-F238E27FC236}">
                <a16:creationId xmlns:a16="http://schemas.microsoft.com/office/drawing/2014/main" id="{7FD6DAB4-B55F-42F5-B433-4AD916AFE333}"/>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E4A14A0C-CF37-4962-8B5F-5C73B7FC96E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16EF3D7-1FC4-42C3-B692-6B1684521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5F19AE-5DDC-4DAD-AB2F-FD445A10F5BF}" type="slidenum">
              <a:rPr lang="en-US" altLang="en-US" sz="1300" smtClean="0"/>
              <a:pPr>
                <a:spcBef>
                  <a:spcPct val="0"/>
                </a:spcBef>
              </a:pPr>
              <a:t>13</a:t>
            </a:fld>
            <a:endParaRPr lang="en-US" altLang="en-US" sz="1300"/>
          </a:p>
        </p:txBody>
      </p:sp>
      <p:sp>
        <p:nvSpPr>
          <p:cNvPr id="28675" name="Rectangle 2">
            <a:extLst>
              <a:ext uri="{FF2B5EF4-FFF2-40B4-BE49-F238E27FC236}">
                <a16:creationId xmlns:a16="http://schemas.microsoft.com/office/drawing/2014/main" id="{F4E1E04F-1C95-4B3D-B1BE-DA7DF4B7772A}"/>
              </a:ext>
            </a:extLst>
          </p:cNvPr>
          <p:cNvSpPr>
            <a:spLocks noGrp="1" noRot="1" noChangeAspect="1" noChangeArrowheads="1" noTextEdit="1"/>
          </p:cNvSpPr>
          <p:nvPr>
            <p:ph type="sldImg"/>
          </p:nvPr>
        </p:nvSpPr>
        <p:spPr>
          <a:solidFill>
            <a:srgbClr val="FFFFFF"/>
          </a:solidFill>
          <a:ln/>
        </p:spPr>
      </p:sp>
      <p:sp>
        <p:nvSpPr>
          <p:cNvPr id="28676" name="Rectangle 3">
            <a:extLst>
              <a:ext uri="{FF2B5EF4-FFF2-40B4-BE49-F238E27FC236}">
                <a16:creationId xmlns:a16="http://schemas.microsoft.com/office/drawing/2014/main" id="{6833E044-5392-4059-BFB5-EAD296F5487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439C0E4C-F497-493F-86F0-908E36CF5A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EE3CE6-E74E-4805-9083-695416685B02}" type="slidenum">
              <a:rPr lang="en-US" altLang="en-US" sz="1300" smtClean="0"/>
              <a:pPr>
                <a:spcBef>
                  <a:spcPct val="0"/>
                </a:spcBef>
              </a:pPr>
              <a:t>14</a:t>
            </a:fld>
            <a:endParaRPr lang="en-US" altLang="en-US" sz="1300"/>
          </a:p>
        </p:txBody>
      </p:sp>
      <p:sp>
        <p:nvSpPr>
          <p:cNvPr id="30723" name="Rectangle 2">
            <a:extLst>
              <a:ext uri="{FF2B5EF4-FFF2-40B4-BE49-F238E27FC236}">
                <a16:creationId xmlns:a16="http://schemas.microsoft.com/office/drawing/2014/main" id="{EE09EE64-5C60-4828-B64B-C7F2446CEF41}"/>
              </a:ext>
            </a:extLst>
          </p:cNvPr>
          <p:cNvSpPr>
            <a:spLocks noGrp="1" noRot="1" noChangeAspect="1" noChangeArrowheads="1" noTextEdit="1"/>
          </p:cNvSpPr>
          <p:nvPr>
            <p:ph type="sldImg"/>
          </p:nvPr>
        </p:nvSpPr>
        <p:spPr>
          <a:solidFill>
            <a:srgbClr val="FFFFFF"/>
          </a:solidFill>
          <a:ln/>
        </p:spPr>
      </p:sp>
      <p:sp>
        <p:nvSpPr>
          <p:cNvPr id="30724" name="Rectangle 3">
            <a:extLst>
              <a:ext uri="{FF2B5EF4-FFF2-40B4-BE49-F238E27FC236}">
                <a16:creationId xmlns:a16="http://schemas.microsoft.com/office/drawing/2014/main" id="{AB34EEEF-0EBB-4869-97E6-9A1652E2270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C4603EFB-107A-4CED-AE35-D08A76327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B0CE9EA-8523-47A9-812C-6E86D6605668}" type="slidenum">
              <a:rPr lang="en-US" altLang="en-US" sz="1300" smtClean="0"/>
              <a:pPr>
                <a:spcBef>
                  <a:spcPct val="0"/>
                </a:spcBef>
              </a:pPr>
              <a:t>15</a:t>
            </a:fld>
            <a:endParaRPr lang="en-US" altLang="en-US" sz="1300"/>
          </a:p>
        </p:txBody>
      </p:sp>
      <p:sp>
        <p:nvSpPr>
          <p:cNvPr id="32771" name="Rectangle 2">
            <a:extLst>
              <a:ext uri="{FF2B5EF4-FFF2-40B4-BE49-F238E27FC236}">
                <a16:creationId xmlns:a16="http://schemas.microsoft.com/office/drawing/2014/main" id="{CC4186A7-C825-4429-81E8-51F6009626E9}"/>
              </a:ext>
            </a:extLst>
          </p:cNvPr>
          <p:cNvSpPr>
            <a:spLocks noGrp="1" noRot="1" noChangeAspect="1" noChangeArrowheads="1" noTextEdit="1"/>
          </p:cNvSpPr>
          <p:nvPr>
            <p:ph type="sldImg"/>
          </p:nvPr>
        </p:nvSpPr>
        <p:spPr>
          <a:solidFill>
            <a:srgbClr val="FFFFFF"/>
          </a:solidFill>
          <a:ln/>
        </p:spPr>
      </p:sp>
      <p:sp>
        <p:nvSpPr>
          <p:cNvPr id="32772" name="Rectangle 3">
            <a:extLst>
              <a:ext uri="{FF2B5EF4-FFF2-40B4-BE49-F238E27FC236}">
                <a16:creationId xmlns:a16="http://schemas.microsoft.com/office/drawing/2014/main" id="{1D48F222-707E-45BF-B3B0-6EC1A0B566E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19F3741E-E336-4591-BD2F-01943C33C4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0C75833-1271-4AB6-A1CC-E44B559BA57B}" type="slidenum">
              <a:rPr lang="en-US" altLang="en-US" sz="1300" smtClean="0"/>
              <a:pPr>
                <a:spcBef>
                  <a:spcPct val="0"/>
                </a:spcBef>
              </a:pPr>
              <a:t>16</a:t>
            </a:fld>
            <a:endParaRPr lang="en-US" altLang="en-US" sz="1300"/>
          </a:p>
        </p:txBody>
      </p:sp>
      <p:sp>
        <p:nvSpPr>
          <p:cNvPr id="34819" name="Rectangle 2">
            <a:extLst>
              <a:ext uri="{FF2B5EF4-FFF2-40B4-BE49-F238E27FC236}">
                <a16:creationId xmlns:a16="http://schemas.microsoft.com/office/drawing/2014/main" id="{CFBAFE92-6D13-46F2-AA88-61130E121908}"/>
              </a:ext>
            </a:extLst>
          </p:cNvPr>
          <p:cNvSpPr>
            <a:spLocks noGrp="1" noRot="1" noChangeAspect="1" noChangeArrowheads="1" noTextEdit="1"/>
          </p:cNvSpPr>
          <p:nvPr>
            <p:ph type="sldImg"/>
          </p:nvPr>
        </p:nvSpPr>
        <p:spPr>
          <a:solidFill>
            <a:srgbClr val="FFFFFF"/>
          </a:solidFill>
          <a:ln/>
        </p:spPr>
      </p:sp>
      <p:sp>
        <p:nvSpPr>
          <p:cNvPr id="34820" name="Rectangle 3">
            <a:extLst>
              <a:ext uri="{FF2B5EF4-FFF2-40B4-BE49-F238E27FC236}">
                <a16:creationId xmlns:a16="http://schemas.microsoft.com/office/drawing/2014/main" id="{49891987-D3C7-416E-AFB8-9BFF9C7619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2D1E98AA-24B1-487C-B612-3EE5E9DAD3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A61601-256E-46BC-BF40-A235EAFA400F}" type="slidenum">
              <a:rPr lang="en-US" altLang="en-US" sz="1300" smtClean="0"/>
              <a:pPr>
                <a:spcBef>
                  <a:spcPct val="0"/>
                </a:spcBef>
              </a:pPr>
              <a:t>17</a:t>
            </a:fld>
            <a:endParaRPr lang="en-US" altLang="en-US" sz="1300"/>
          </a:p>
        </p:txBody>
      </p:sp>
      <p:sp>
        <p:nvSpPr>
          <p:cNvPr id="36867" name="Rectangle 2">
            <a:extLst>
              <a:ext uri="{FF2B5EF4-FFF2-40B4-BE49-F238E27FC236}">
                <a16:creationId xmlns:a16="http://schemas.microsoft.com/office/drawing/2014/main" id="{86A1A448-0992-49A3-A420-A0CE2FA62992}"/>
              </a:ext>
            </a:extLst>
          </p:cNvPr>
          <p:cNvSpPr>
            <a:spLocks noGrp="1" noRot="1" noChangeAspect="1" noChangeArrowheads="1" noTextEdit="1"/>
          </p:cNvSpPr>
          <p:nvPr>
            <p:ph type="sldImg"/>
          </p:nvPr>
        </p:nvSpPr>
        <p:spPr>
          <a:solidFill>
            <a:srgbClr val="FFFFFF"/>
          </a:solidFill>
          <a:ln/>
        </p:spPr>
      </p:sp>
      <p:sp>
        <p:nvSpPr>
          <p:cNvPr id="36868" name="Rectangle 3">
            <a:extLst>
              <a:ext uri="{FF2B5EF4-FFF2-40B4-BE49-F238E27FC236}">
                <a16:creationId xmlns:a16="http://schemas.microsoft.com/office/drawing/2014/main" id="{DA76C4C9-C143-405E-A1F8-D591FCD3DA6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8DE4466-AFF8-4DDD-9B99-FA657CE84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2AD8FA0-6CDF-4DF3-8550-0AB36BFE52FA}" type="slidenum">
              <a:rPr lang="en-US" altLang="en-US" sz="1300" smtClean="0"/>
              <a:pPr>
                <a:spcBef>
                  <a:spcPct val="0"/>
                </a:spcBef>
              </a:pPr>
              <a:t>18</a:t>
            </a:fld>
            <a:endParaRPr lang="en-US" altLang="en-US" sz="1300"/>
          </a:p>
        </p:txBody>
      </p:sp>
      <p:sp>
        <p:nvSpPr>
          <p:cNvPr id="38915" name="Rectangle 2">
            <a:extLst>
              <a:ext uri="{FF2B5EF4-FFF2-40B4-BE49-F238E27FC236}">
                <a16:creationId xmlns:a16="http://schemas.microsoft.com/office/drawing/2014/main" id="{17353096-6A71-43EF-A5FF-14C1667ED4FB}"/>
              </a:ext>
            </a:extLst>
          </p:cNvPr>
          <p:cNvSpPr>
            <a:spLocks noGrp="1" noRot="1" noChangeAspect="1" noChangeArrowheads="1" noTextEdit="1"/>
          </p:cNvSpPr>
          <p:nvPr>
            <p:ph type="sldImg"/>
          </p:nvPr>
        </p:nvSpPr>
        <p:spPr>
          <a:solidFill>
            <a:srgbClr val="FFFFFF"/>
          </a:solidFill>
          <a:ln/>
        </p:spPr>
      </p:sp>
      <p:sp>
        <p:nvSpPr>
          <p:cNvPr id="38916" name="Rectangle 3">
            <a:extLst>
              <a:ext uri="{FF2B5EF4-FFF2-40B4-BE49-F238E27FC236}">
                <a16:creationId xmlns:a16="http://schemas.microsoft.com/office/drawing/2014/main" id="{E6C413AB-B3A9-4336-8778-7006D387336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DD50A43D-0C44-4155-9DA2-985F63CD58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48CCD8D-00D0-4745-8B6E-3088FBD571E6}" type="slidenum">
              <a:rPr lang="en-US" altLang="en-US" sz="1300" smtClean="0"/>
              <a:pPr>
                <a:spcBef>
                  <a:spcPct val="0"/>
                </a:spcBef>
              </a:pPr>
              <a:t>19</a:t>
            </a:fld>
            <a:endParaRPr lang="en-US" altLang="en-US" sz="1300"/>
          </a:p>
        </p:txBody>
      </p:sp>
      <p:sp>
        <p:nvSpPr>
          <p:cNvPr id="40963" name="Rectangle 2">
            <a:extLst>
              <a:ext uri="{FF2B5EF4-FFF2-40B4-BE49-F238E27FC236}">
                <a16:creationId xmlns:a16="http://schemas.microsoft.com/office/drawing/2014/main" id="{7EB39D37-455C-4354-8808-B4E31A352DDA}"/>
              </a:ext>
            </a:extLst>
          </p:cNvPr>
          <p:cNvSpPr>
            <a:spLocks noGrp="1" noRot="1" noChangeAspect="1"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E84A4568-E199-4B9D-BC92-0580FDE4555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6CBDED60-CF5E-4E77-B87F-05981008CD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6A021E-0B2B-4EF9-96D7-3E7FD81B0010}" type="slidenum">
              <a:rPr lang="en-US" altLang="en-US" sz="1300" smtClean="0"/>
              <a:pPr>
                <a:spcBef>
                  <a:spcPct val="0"/>
                </a:spcBef>
              </a:pPr>
              <a:t>2</a:t>
            </a:fld>
            <a:endParaRPr lang="en-US" altLang="en-US" sz="1300"/>
          </a:p>
        </p:txBody>
      </p:sp>
      <p:sp>
        <p:nvSpPr>
          <p:cNvPr id="6147" name="Rectangle 2">
            <a:extLst>
              <a:ext uri="{FF2B5EF4-FFF2-40B4-BE49-F238E27FC236}">
                <a16:creationId xmlns:a16="http://schemas.microsoft.com/office/drawing/2014/main" id="{21C0DD3D-4216-46DE-B0C8-EBF6354ADA7D}"/>
              </a:ext>
            </a:extLst>
          </p:cNvPr>
          <p:cNvSpPr>
            <a:spLocks noGrp="1" noRot="1" noChangeAspect="1" noChangeArrowheads="1" noTextEdit="1"/>
          </p:cNvSpPr>
          <p:nvPr>
            <p:ph type="sldImg"/>
          </p:nvPr>
        </p:nvSpPr>
        <p:spPr>
          <a:solidFill>
            <a:srgbClr val="FFFFFF"/>
          </a:solidFill>
          <a:ln/>
        </p:spPr>
      </p:sp>
      <p:sp>
        <p:nvSpPr>
          <p:cNvPr id="6148" name="Rectangle 3">
            <a:extLst>
              <a:ext uri="{FF2B5EF4-FFF2-40B4-BE49-F238E27FC236}">
                <a16:creationId xmlns:a16="http://schemas.microsoft.com/office/drawing/2014/main" id="{01CBC788-2D97-40F9-BCFB-26926DA44AC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E64E0E8B-F73D-4253-B000-67AB4A06CF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B22D28C-75D2-4225-B141-C4886C0E471F}" type="slidenum">
              <a:rPr lang="en-US" altLang="en-US" sz="1300" smtClean="0"/>
              <a:pPr>
                <a:spcBef>
                  <a:spcPct val="0"/>
                </a:spcBef>
              </a:pPr>
              <a:t>20</a:t>
            </a:fld>
            <a:endParaRPr lang="en-US" altLang="en-US" sz="1300"/>
          </a:p>
        </p:txBody>
      </p:sp>
      <p:sp>
        <p:nvSpPr>
          <p:cNvPr id="43011" name="Rectangle 2">
            <a:extLst>
              <a:ext uri="{FF2B5EF4-FFF2-40B4-BE49-F238E27FC236}">
                <a16:creationId xmlns:a16="http://schemas.microsoft.com/office/drawing/2014/main" id="{789B2DD8-D334-4462-9E64-45B966EA5950}"/>
              </a:ext>
            </a:extLst>
          </p:cNvPr>
          <p:cNvSpPr>
            <a:spLocks noGrp="1" noRot="1" noChangeAspect="1" noChangeArrowheads="1" noTextEdit="1"/>
          </p:cNvSpPr>
          <p:nvPr>
            <p:ph type="sldImg"/>
          </p:nvPr>
        </p:nvSpPr>
        <p:spPr>
          <a:solidFill>
            <a:srgbClr val="FFFFFF"/>
          </a:solidFill>
          <a:ln/>
        </p:spPr>
      </p:sp>
      <p:sp>
        <p:nvSpPr>
          <p:cNvPr id="43012" name="Rectangle 3">
            <a:extLst>
              <a:ext uri="{FF2B5EF4-FFF2-40B4-BE49-F238E27FC236}">
                <a16:creationId xmlns:a16="http://schemas.microsoft.com/office/drawing/2014/main" id="{9784C4EB-C5D0-4910-A270-841286D0B3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FD1A5B6-19A3-4A70-9386-580861C25C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359F04-4C0E-43B3-8E5F-DC6C8ED36FD6}" type="slidenum">
              <a:rPr lang="en-US" altLang="en-US" sz="1300" smtClean="0"/>
              <a:pPr>
                <a:spcBef>
                  <a:spcPct val="0"/>
                </a:spcBef>
              </a:pPr>
              <a:t>21</a:t>
            </a:fld>
            <a:endParaRPr lang="en-US" altLang="en-US" sz="1300"/>
          </a:p>
        </p:txBody>
      </p:sp>
      <p:sp>
        <p:nvSpPr>
          <p:cNvPr id="45059" name="Rectangle 2">
            <a:extLst>
              <a:ext uri="{FF2B5EF4-FFF2-40B4-BE49-F238E27FC236}">
                <a16:creationId xmlns:a16="http://schemas.microsoft.com/office/drawing/2014/main" id="{6E7DE2E5-23BB-4B3B-875B-DAC8B6D18336}"/>
              </a:ext>
            </a:extLst>
          </p:cNvPr>
          <p:cNvSpPr>
            <a:spLocks noChangeArrowheads="1" noTextEdit="1"/>
          </p:cNvSpPr>
          <p:nvPr>
            <p:ph type="sldImg"/>
          </p:nvPr>
        </p:nvSpPr>
        <p:spPr>
          <a:solidFill>
            <a:srgbClr val="FFFFFF"/>
          </a:solidFill>
          <a:ln/>
        </p:spPr>
      </p:sp>
      <p:sp>
        <p:nvSpPr>
          <p:cNvPr id="45060" name="Rectangle 3">
            <a:extLst>
              <a:ext uri="{FF2B5EF4-FFF2-40B4-BE49-F238E27FC236}">
                <a16:creationId xmlns:a16="http://schemas.microsoft.com/office/drawing/2014/main" id="{F9861DCC-1845-4124-8E49-56B2B768E93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34809339-6913-45A8-B538-80939BC3DD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983C1C2-2A93-4DAE-977B-7CD4CB6A941F}" type="slidenum">
              <a:rPr lang="en-US" altLang="en-US" sz="1300" smtClean="0"/>
              <a:pPr>
                <a:spcBef>
                  <a:spcPct val="0"/>
                </a:spcBef>
              </a:pPr>
              <a:t>22</a:t>
            </a:fld>
            <a:endParaRPr lang="en-US" altLang="en-US" sz="1300"/>
          </a:p>
        </p:txBody>
      </p:sp>
      <p:sp>
        <p:nvSpPr>
          <p:cNvPr id="47107" name="Rectangle 2">
            <a:extLst>
              <a:ext uri="{FF2B5EF4-FFF2-40B4-BE49-F238E27FC236}">
                <a16:creationId xmlns:a16="http://schemas.microsoft.com/office/drawing/2014/main" id="{3B14279E-2C23-46F6-8A53-3B86004A26D2}"/>
              </a:ext>
            </a:extLst>
          </p:cNvPr>
          <p:cNvSpPr>
            <a:spLocks noChangeArrowheads="1" noTextEdit="1"/>
          </p:cNvSpPr>
          <p:nvPr>
            <p:ph type="sldImg"/>
          </p:nvPr>
        </p:nvSpPr>
        <p:spPr>
          <a:solidFill>
            <a:srgbClr val="FFFFFF"/>
          </a:solidFill>
          <a:ln/>
        </p:spPr>
      </p:sp>
      <p:sp>
        <p:nvSpPr>
          <p:cNvPr id="47108" name="Rectangle 3">
            <a:extLst>
              <a:ext uri="{FF2B5EF4-FFF2-40B4-BE49-F238E27FC236}">
                <a16:creationId xmlns:a16="http://schemas.microsoft.com/office/drawing/2014/main" id="{A8656625-56AD-47A5-8D89-2241E82BF71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B1630E30-E20C-42C0-A26F-A8497A0B5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410669-64E6-411F-81C9-2294D3CE6CB8}" type="slidenum">
              <a:rPr lang="en-US" altLang="en-US" sz="1300" smtClean="0"/>
              <a:pPr>
                <a:spcBef>
                  <a:spcPct val="0"/>
                </a:spcBef>
              </a:pPr>
              <a:t>23</a:t>
            </a:fld>
            <a:endParaRPr lang="en-US" altLang="en-US" sz="1300"/>
          </a:p>
        </p:txBody>
      </p:sp>
      <p:sp>
        <p:nvSpPr>
          <p:cNvPr id="49155" name="Rectangle 2">
            <a:extLst>
              <a:ext uri="{FF2B5EF4-FFF2-40B4-BE49-F238E27FC236}">
                <a16:creationId xmlns:a16="http://schemas.microsoft.com/office/drawing/2014/main" id="{162D2F98-7758-4AAC-B7C0-D7AAC904852D}"/>
              </a:ext>
            </a:extLst>
          </p:cNvPr>
          <p:cNvSpPr>
            <a:spLocks noGrp="1" noRot="1" noChangeAspect="1" noChangeArrowheads="1" noTextEdit="1"/>
          </p:cNvSpPr>
          <p:nvPr>
            <p:ph type="sldImg"/>
          </p:nvPr>
        </p:nvSpPr>
        <p:spPr>
          <a:solidFill>
            <a:srgbClr val="FFFFFF"/>
          </a:solidFill>
          <a:ln/>
        </p:spPr>
      </p:sp>
      <p:sp>
        <p:nvSpPr>
          <p:cNvPr id="49156" name="Rectangle 3">
            <a:extLst>
              <a:ext uri="{FF2B5EF4-FFF2-40B4-BE49-F238E27FC236}">
                <a16:creationId xmlns:a16="http://schemas.microsoft.com/office/drawing/2014/main" id="{3DACADB1-4748-4A0A-990F-EAAB3912F9C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165DA35-8527-4F13-9451-BD8902DCF2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420B137-91A7-4493-8DC5-52C5E935F19C}" type="slidenum">
              <a:rPr lang="en-US" altLang="en-US" sz="1300" smtClean="0"/>
              <a:pPr>
                <a:spcBef>
                  <a:spcPct val="0"/>
                </a:spcBef>
              </a:pPr>
              <a:t>24</a:t>
            </a:fld>
            <a:endParaRPr lang="en-US" altLang="en-US" sz="1300"/>
          </a:p>
        </p:txBody>
      </p:sp>
      <p:sp>
        <p:nvSpPr>
          <p:cNvPr id="51203" name="Rectangle 2">
            <a:extLst>
              <a:ext uri="{FF2B5EF4-FFF2-40B4-BE49-F238E27FC236}">
                <a16:creationId xmlns:a16="http://schemas.microsoft.com/office/drawing/2014/main" id="{847A3FA0-0D6C-4C4A-9020-C1D98C79FB4B}"/>
              </a:ext>
            </a:extLst>
          </p:cNvPr>
          <p:cNvSpPr>
            <a:spLocks noGrp="1" noRot="1" noChangeAspect="1" noChangeArrowheads="1" noTextEdit="1"/>
          </p:cNvSpPr>
          <p:nvPr>
            <p:ph type="sldImg"/>
          </p:nvPr>
        </p:nvSpPr>
        <p:spPr>
          <a:solidFill>
            <a:srgbClr val="FFFFFF"/>
          </a:solidFill>
          <a:ln/>
        </p:spPr>
      </p:sp>
      <p:sp>
        <p:nvSpPr>
          <p:cNvPr id="51204" name="Rectangle 3">
            <a:extLst>
              <a:ext uri="{FF2B5EF4-FFF2-40B4-BE49-F238E27FC236}">
                <a16:creationId xmlns:a16="http://schemas.microsoft.com/office/drawing/2014/main" id="{0D030937-C327-4D14-A63D-CA2C8E4EDAA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FEC4CCC-EAE2-448F-AB70-DDF59376F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5A1F8D-63B5-4E5F-8AF3-C5FB705CE6EE}" type="slidenum">
              <a:rPr lang="en-US" altLang="en-US" sz="1300" smtClean="0"/>
              <a:pPr>
                <a:spcBef>
                  <a:spcPct val="0"/>
                </a:spcBef>
              </a:pPr>
              <a:t>25</a:t>
            </a:fld>
            <a:endParaRPr lang="en-US" altLang="en-US" sz="1300"/>
          </a:p>
        </p:txBody>
      </p:sp>
      <p:sp>
        <p:nvSpPr>
          <p:cNvPr id="53251" name="Rectangle 2">
            <a:extLst>
              <a:ext uri="{FF2B5EF4-FFF2-40B4-BE49-F238E27FC236}">
                <a16:creationId xmlns:a16="http://schemas.microsoft.com/office/drawing/2014/main" id="{8117170C-6D00-4C8A-8D59-3E09361C5215}"/>
              </a:ext>
            </a:extLst>
          </p:cNvPr>
          <p:cNvSpPr>
            <a:spLocks noGrp="1" noRot="1" noChangeAspect="1" noChangeArrowheads="1" noTextEdit="1"/>
          </p:cNvSpPr>
          <p:nvPr>
            <p:ph type="sldImg"/>
          </p:nvPr>
        </p:nvSpPr>
        <p:spPr>
          <a:solidFill>
            <a:srgbClr val="FFFFFF"/>
          </a:solidFill>
          <a:ln/>
        </p:spPr>
      </p:sp>
      <p:sp>
        <p:nvSpPr>
          <p:cNvPr id="53252" name="Rectangle 3">
            <a:extLst>
              <a:ext uri="{FF2B5EF4-FFF2-40B4-BE49-F238E27FC236}">
                <a16:creationId xmlns:a16="http://schemas.microsoft.com/office/drawing/2014/main" id="{BD501772-7468-4233-B744-4999FD8878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82FE5100-FA61-4614-AA06-6139393AF1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0EEB523-9762-4FF3-BF47-582701BEE6B0}" type="slidenum">
              <a:rPr lang="en-US" altLang="en-US" sz="1300" smtClean="0"/>
              <a:pPr>
                <a:spcBef>
                  <a:spcPct val="0"/>
                </a:spcBef>
              </a:pPr>
              <a:t>26</a:t>
            </a:fld>
            <a:endParaRPr lang="en-US" altLang="en-US" sz="1300"/>
          </a:p>
        </p:txBody>
      </p:sp>
      <p:sp>
        <p:nvSpPr>
          <p:cNvPr id="55299" name="Rectangle 2">
            <a:extLst>
              <a:ext uri="{FF2B5EF4-FFF2-40B4-BE49-F238E27FC236}">
                <a16:creationId xmlns:a16="http://schemas.microsoft.com/office/drawing/2014/main" id="{6009B63C-2317-4983-89DD-E21974A50DA7}"/>
              </a:ext>
            </a:extLst>
          </p:cNvPr>
          <p:cNvSpPr>
            <a:spLocks noGrp="1" noRot="1" noChangeAspect="1" noChangeArrowheads="1" noTextEdit="1"/>
          </p:cNvSpPr>
          <p:nvPr>
            <p:ph type="sldImg"/>
          </p:nvPr>
        </p:nvSpPr>
        <p:spPr>
          <a:solidFill>
            <a:srgbClr val="FFFFFF"/>
          </a:solidFill>
          <a:ln/>
        </p:spPr>
      </p:sp>
      <p:sp>
        <p:nvSpPr>
          <p:cNvPr id="55300" name="Rectangle 3">
            <a:extLst>
              <a:ext uri="{FF2B5EF4-FFF2-40B4-BE49-F238E27FC236}">
                <a16:creationId xmlns:a16="http://schemas.microsoft.com/office/drawing/2014/main" id="{6E38768E-6D53-4089-AFC8-54B109315AE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7F7D0D8-82D8-4005-8E0A-83FE97F9F8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4A4F4E3-3E5A-4691-B678-6F26524EF66D}" type="slidenum">
              <a:rPr lang="en-US" altLang="en-US" sz="1300" smtClean="0"/>
              <a:pPr>
                <a:spcBef>
                  <a:spcPct val="0"/>
                </a:spcBef>
              </a:pPr>
              <a:t>27</a:t>
            </a:fld>
            <a:endParaRPr lang="en-US" altLang="en-US" sz="1300"/>
          </a:p>
        </p:txBody>
      </p:sp>
      <p:sp>
        <p:nvSpPr>
          <p:cNvPr id="57347" name="Rectangle 2">
            <a:extLst>
              <a:ext uri="{FF2B5EF4-FFF2-40B4-BE49-F238E27FC236}">
                <a16:creationId xmlns:a16="http://schemas.microsoft.com/office/drawing/2014/main" id="{C8709991-078B-4A01-B958-A42C66252208}"/>
              </a:ext>
            </a:extLst>
          </p:cNvPr>
          <p:cNvSpPr>
            <a:spLocks noGrp="1" noRot="1" noChangeAspect="1" noChangeArrowheads="1" noTextEdit="1"/>
          </p:cNvSpPr>
          <p:nvPr>
            <p:ph type="sldImg"/>
          </p:nvPr>
        </p:nvSpPr>
        <p:spPr>
          <a:solidFill>
            <a:srgbClr val="FFFFFF"/>
          </a:solidFill>
          <a:ln/>
        </p:spPr>
      </p:sp>
      <p:sp>
        <p:nvSpPr>
          <p:cNvPr id="57348" name="Rectangle 3">
            <a:extLst>
              <a:ext uri="{FF2B5EF4-FFF2-40B4-BE49-F238E27FC236}">
                <a16:creationId xmlns:a16="http://schemas.microsoft.com/office/drawing/2014/main" id="{C497479C-03A8-42CB-B911-E5C622BF15B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56930E58-F83E-4B8C-97C8-DDB2F7BFFA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2BF6866-59C6-4D60-B76C-E483DF257CB2}" type="slidenum">
              <a:rPr lang="en-US" altLang="en-US" sz="1300" smtClean="0"/>
              <a:pPr>
                <a:spcBef>
                  <a:spcPct val="0"/>
                </a:spcBef>
              </a:pPr>
              <a:t>28</a:t>
            </a:fld>
            <a:endParaRPr lang="en-US" altLang="en-US" sz="1300"/>
          </a:p>
        </p:txBody>
      </p:sp>
      <p:sp>
        <p:nvSpPr>
          <p:cNvPr id="59395" name="Rectangle 2">
            <a:extLst>
              <a:ext uri="{FF2B5EF4-FFF2-40B4-BE49-F238E27FC236}">
                <a16:creationId xmlns:a16="http://schemas.microsoft.com/office/drawing/2014/main" id="{4256D126-4FBB-44D4-8FEC-60E624068B68}"/>
              </a:ext>
            </a:extLst>
          </p:cNvPr>
          <p:cNvSpPr>
            <a:spLocks noGrp="1" noRot="1" noChangeAspect="1" noChangeArrowheads="1" noTextEdit="1"/>
          </p:cNvSpPr>
          <p:nvPr>
            <p:ph type="sldImg"/>
          </p:nvPr>
        </p:nvSpPr>
        <p:spPr>
          <a:solidFill>
            <a:srgbClr val="FFFFFF"/>
          </a:solidFill>
          <a:ln/>
        </p:spPr>
      </p:sp>
      <p:sp>
        <p:nvSpPr>
          <p:cNvPr id="59396" name="Rectangle 3">
            <a:extLst>
              <a:ext uri="{FF2B5EF4-FFF2-40B4-BE49-F238E27FC236}">
                <a16:creationId xmlns:a16="http://schemas.microsoft.com/office/drawing/2014/main" id="{5A45FB77-9415-4320-898C-CFE5D308501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B07A1F4-993A-4B4A-AF5E-2AF376F8F4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03D43D-B2E4-4A83-BCAD-84DFD067A55A}" type="slidenum">
              <a:rPr lang="en-US" altLang="en-US" sz="1300" smtClean="0"/>
              <a:pPr>
                <a:spcBef>
                  <a:spcPct val="0"/>
                </a:spcBef>
              </a:pPr>
              <a:t>29</a:t>
            </a:fld>
            <a:endParaRPr lang="en-US" altLang="en-US" sz="1300"/>
          </a:p>
        </p:txBody>
      </p:sp>
      <p:sp>
        <p:nvSpPr>
          <p:cNvPr id="61443" name="Rectangle 2">
            <a:extLst>
              <a:ext uri="{FF2B5EF4-FFF2-40B4-BE49-F238E27FC236}">
                <a16:creationId xmlns:a16="http://schemas.microsoft.com/office/drawing/2014/main" id="{8548B0C1-34B0-4693-942D-E802D1B9D4EB}"/>
              </a:ext>
            </a:extLst>
          </p:cNvPr>
          <p:cNvSpPr>
            <a:spLocks noChangeArrowheads="1" noTextEdit="1"/>
          </p:cNvSpPr>
          <p:nvPr>
            <p:ph type="sldImg"/>
          </p:nvPr>
        </p:nvSpPr>
        <p:spPr>
          <a:solidFill>
            <a:srgbClr val="FFFFFF"/>
          </a:solidFill>
          <a:ln/>
        </p:spPr>
      </p:sp>
      <p:sp>
        <p:nvSpPr>
          <p:cNvPr id="61444" name="Rectangle 3">
            <a:extLst>
              <a:ext uri="{FF2B5EF4-FFF2-40B4-BE49-F238E27FC236}">
                <a16:creationId xmlns:a16="http://schemas.microsoft.com/office/drawing/2014/main" id="{BAB18ECD-1768-4ED8-B939-51BACC45632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C88BF98-7261-4E1C-9C91-D2B34D3552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80670D-E980-4BBF-8953-FC5830444D94}" type="slidenum">
              <a:rPr lang="en-US" altLang="en-US" sz="1300" smtClean="0"/>
              <a:pPr>
                <a:spcBef>
                  <a:spcPct val="0"/>
                </a:spcBef>
              </a:pPr>
              <a:t>3</a:t>
            </a:fld>
            <a:endParaRPr lang="en-US" altLang="en-US" sz="1300"/>
          </a:p>
        </p:txBody>
      </p:sp>
      <p:sp>
        <p:nvSpPr>
          <p:cNvPr id="8195" name="Rectangle 2">
            <a:extLst>
              <a:ext uri="{FF2B5EF4-FFF2-40B4-BE49-F238E27FC236}">
                <a16:creationId xmlns:a16="http://schemas.microsoft.com/office/drawing/2014/main" id="{423C10F5-C3BE-43A1-9690-76CCD82B2ED2}"/>
              </a:ext>
            </a:extLst>
          </p:cNvPr>
          <p:cNvSpPr>
            <a:spLocks noGrp="1" noRot="1" noChangeAspect="1" noChangeArrowheads="1" noTextEdit="1"/>
          </p:cNvSpPr>
          <p:nvPr>
            <p:ph type="sldImg"/>
          </p:nvPr>
        </p:nvSpPr>
        <p:spPr>
          <a:solidFill>
            <a:srgbClr val="FFFFFF"/>
          </a:solidFill>
          <a:ln/>
        </p:spPr>
      </p:sp>
      <p:sp>
        <p:nvSpPr>
          <p:cNvPr id="8196" name="Rectangle 3">
            <a:extLst>
              <a:ext uri="{FF2B5EF4-FFF2-40B4-BE49-F238E27FC236}">
                <a16:creationId xmlns:a16="http://schemas.microsoft.com/office/drawing/2014/main" id="{F6FAD808-A2CF-4B68-AED0-5F94F9CA4FF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4D5FD4A-8922-4AB2-8288-1D784C4885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B92903C-E12F-4363-82B5-82D42FB501A8}" type="slidenum">
              <a:rPr lang="en-US" altLang="en-US" sz="1300" smtClean="0"/>
              <a:pPr>
                <a:spcBef>
                  <a:spcPct val="0"/>
                </a:spcBef>
              </a:pPr>
              <a:t>30</a:t>
            </a:fld>
            <a:endParaRPr lang="en-US" altLang="en-US" sz="1300"/>
          </a:p>
        </p:txBody>
      </p:sp>
      <p:sp>
        <p:nvSpPr>
          <p:cNvPr id="63491" name="Rectangle 2">
            <a:extLst>
              <a:ext uri="{FF2B5EF4-FFF2-40B4-BE49-F238E27FC236}">
                <a16:creationId xmlns:a16="http://schemas.microsoft.com/office/drawing/2014/main" id="{63ACFF4A-3A0F-4E2B-981E-CB20BC97D7B1}"/>
              </a:ext>
            </a:extLst>
          </p:cNvPr>
          <p:cNvSpPr>
            <a:spLocks noChangeArrowheads="1" noTextEdit="1"/>
          </p:cNvSpPr>
          <p:nvPr>
            <p:ph type="sldImg"/>
          </p:nvPr>
        </p:nvSpPr>
        <p:spPr>
          <a:solidFill>
            <a:srgbClr val="FFFFFF"/>
          </a:solidFill>
          <a:ln/>
        </p:spPr>
      </p:sp>
      <p:sp>
        <p:nvSpPr>
          <p:cNvPr id="63492" name="Rectangle 3">
            <a:extLst>
              <a:ext uri="{FF2B5EF4-FFF2-40B4-BE49-F238E27FC236}">
                <a16:creationId xmlns:a16="http://schemas.microsoft.com/office/drawing/2014/main" id="{7A5BABB9-9B63-4DB8-A14E-9B1B2FA81F6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E6A58DC9-B92C-4C15-82AE-AF50D7A2F4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94DE81B-06A8-416B-BA7B-87AA6EED3385}" type="slidenum">
              <a:rPr lang="en-US" altLang="en-US" sz="1300" smtClean="0"/>
              <a:pPr>
                <a:spcBef>
                  <a:spcPct val="0"/>
                </a:spcBef>
              </a:pPr>
              <a:t>31</a:t>
            </a:fld>
            <a:endParaRPr lang="en-US" altLang="en-US" sz="1300"/>
          </a:p>
        </p:txBody>
      </p:sp>
      <p:sp>
        <p:nvSpPr>
          <p:cNvPr id="65539" name="Rectangle 2">
            <a:extLst>
              <a:ext uri="{FF2B5EF4-FFF2-40B4-BE49-F238E27FC236}">
                <a16:creationId xmlns:a16="http://schemas.microsoft.com/office/drawing/2014/main" id="{07B72145-2667-4973-AD81-B71CAD0CFEE7}"/>
              </a:ext>
            </a:extLst>
          </p:cNvPr>
          <p:cNvSpPr>
            <a:spLocks noChangeArrowheads="1" noTextEdit="1"/>
          </p:cNvSpPr>
          <p:nvPr>
            <p:ph type="sldImg"/>
          </p:nvPr>
        </p:nvSpPr>
        <p:spPr>
          <a:solidFill>
            <a:srgbClr val="FFFFFF"/>
          </a:solidFill>
          <a:ln/>
        </p:spPr>
      </p:sp>
      <p:sp>
        <p:nvSpPr>
          <p:cNvPr id="65540" name="Rectangle 3">
            <a:extLst>
              <a:ext uri="{FF2B5EF4-FFF2-40B4-BE49-F238E27FC236}">
                <a16:creationId xmlns:a16="http://schemas.microsoft.com/office/drawing/2014/main" id="{4DD0503A-FD1B-4FEC-B75F-24ABF0C0891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33B8568E-FC72-46F4-8311-13BA5BA8B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FBCC82A-CB88-4025-83B5-089DBE3622BE}" type="slidenum">
              <a:rPr lang="en-US" altLang="en-US" sz="1300" smtClean="0"/>
              <a:pPr>
                <a:spcBef>
                  <a:spcPct val="0"/>
                </a:spcBef>
              </a:pPr>
              <a:t>32</a:t>
            </a:fld>
            <a:endParaRPr lang="en-US" altLang="en-US" sz="1300"/>
          </a:p>
        </p:txBody>
      </p:sp>
      <p:sp>
        <p:nvSpPr>
          <p:cNvPr id="67587" name="Rectangle 2">
            <a:extLst>
              <a:ext uri="{FF2B5EF4-FFF2-40B4-BE49-F238E27FC236}">
                <a16:creationId xmlns:a16="http://schemas.microsoft.com/office/drawing/2014/main" id="{B94A9E15-A1D2-41D0-87B2-6F012B609A49}"/>
              </a:ext>
            </a:extLst>
          </p:cNvPr>
          <p:cNvSpPr>
            <a:spLocks noChangeArrowheads="1" noTextEdit="1"/>
          </p:cNvSpPr>
          <p:nvPr>
            <p:ph type="sldImg"/>
          </p:nvPr>
        </p:nvSpPr>
        <p:spPr>
          <a:solidFill>
            <a:srgbClr val="FFFFFF"/>
          </a:solidFill>
          <a:ln/>
        </p:spPr>
      </p:sp>
      <p:sp>
        <p:nvSpPr>
          <p:cNvPr id="67588" name="Rectangle 3">
            <a:extLst>
              <a:ext uri="{FF2B5EF4-FFF2-40B4-BE49-F238E27FC236}">
                <a16:creationId xmlns:a16="http://schemas.microsoft.com/office/drawing/2014/main" id="{48867B8B-8951-4F4A-933D-D5BA72DF8DD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74316E30-CEDC-4248-A0E5-BCF1351F0C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0A8F5D2-11E6-4275-925F-BA420A053841}" type="slidenum">
              <a:rPr lang="en-US" altLang="en-US" sz="1300" smtClean="0"/>
              <a:pPr>
                <a:spcBef>
                  <a:spcPct val="0"/>
                </a:spcBef>
              </a:pPr>
              <a:t>33</a:t>
            </a:fld>
            <a:endParaRPr lang="en-US" altLang="en-US" sz="1300"/>
          </a:p>
        </p:txBody>
      </p:sp>
      <p:sp>
        <p:nvSpPr>
          <p:cNvPr id="69635" name="Rectangle 2">
            <a:extLst>
              <a:ext uri="{FF2B5EF4-FFF2-40B4-BE49-F238E27FC236}">
                <a16:creationId xmlns:a16="http://schemas.microsoft.com/office/drawing/2014/main" id="{1485424E-B314-4B7E-9665-969D0CE43C0F}"/>
              </a:ext>
            </a:extLst>
          </p:cNvPr>
          <p:cNvSpPr>
            <a:spLocks noChangeArrowheads="1" noTextEdit="1"/>
          </p:cNvSpPr>
          <p:nvPr>
            <p:ph type="sldImg"/>
          </p:nvPr>
        </p:nvSpPr>
        <p:spPr>
          <a:solidFill>
            <a:srgbClr val="FFFFFF"/>
          </a:solidFill>
          <a:ln/>
        </p:spPr>
      </p:sp>
      <p:sp>
        <p:nvSpPr>
          <p:cNvPr id="69636" name="Rectangle 3">
            <a:extLst>
              <a:ext uri="{FF2B5EF4-FFF2-40B4-BE49-F238E27FC236}">
                <a16:creationId xmlns:a16="http://schemas.microsoft.com/office/drawing/2014/main" id="{A077C092-0B49-4245-828E-822B7C1A2661}"/>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B6A23039-9314-42AD-9DBD-893F81170D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65E7F48-EEF5-4560-8BE2-BEE79BE3EA0E}" type="slidenum">
              <a:rPr lang="en-US" altLang="en-US" sz="1300" smtClean="0"/>
              <a:pPr>
                <a:spcBef>
                  <a:spcPct val="0"/>
                </a:spcBef>
              </a:pPr>
              <a:t>34</a:t>
            </a:fld>
            <a:endParaRPr lang="en-US" altLang="en-US" sz="1300"/>
          </a:p>
        </p:txBody>
      </p:sp>
      <p:sp>
        <p:nvSpPr>
          <p:cNvPr id="71683" name="Rectangle 2">
            <a:extLst>
              <a:ext uri="{FF2B5EF4-FFF2-40B4-BE49-F238E27FC236}">
                <a16:creationId xmlns:a16="http://schemas.microsoft.com/office/drawing/2014/main" id="{13C75895-3F50-4CDD-B436-6937F7EB535F}"/>
              </a:ext>
            </a:extLst>
          </p:cNvPr>
          <p:cNvSpPr>
            <a:spLocks noChangeArrowheads="1" noTextEdit="1"/>
          </p:cNvSpPr>
          <p:nvPr>
            <p:ph type="sldImg"/>
          </p:nvPr>
        </p:nvSpPr>
        <p:spPr>
          <a:solidFill>
            <a:srgbClr val="FFFFFF"/>
          </a:solidFill>
          <a:ln/>
        </p:spPr>
      </p:sp>
      <p:sp>
        <p:nvSpPr>
          <p:cNvPr id="71684" name="Rectangle 3">
            <a:extLst>
              <a:ext uri="{FF2B5EF4-FFF2-40B4-BE49-F238E27FC236}">
                <a16:creationId xmlns:a16="http://schemas.microsoft.com/office/drawing/2014/main" id="{C1F8E273-55F1-4A54-92B8-B03B8264556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A97BD255-C313-4C82-AB37-C172D7E69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834C48F-C044-443A-9085-FC7DC170E79D}" type="slidenum">
              <a:rPr lang="en-US" altLang="en-US" sz="1300" smtClean="0"/>
              <a:pPr>
                <a:spcBef>
                  <a:spcPct val="0"/>
                </a:spcBef>
              </a:pPr>
              <a:t>35</a:t>
            </a:fld>
            <a:endParaRPr lang="en-US" altLang="en-US" sz="1300"/>
          </a:p>
        </p:txBody>
      </p:sp>
      <p:sp>
        <p:nvSpPr>
          <p:cNvPr id="73731" name="Rectangle 2">
            <a:extLst>
              <a:ext uri="{FF2B5EF4-FFF2-40B4-BE49-F238E27FC236}">
                <a16:creationId xmlns:a16="http://schemas.microsoft.com/office/drawing/2014/main" id="{D8A3460B-6B48-41E0-92DB-30ACF37B4238}"/>
              </a:ext>
            </a:extLst>
          </p:cNvPr>
          <p:cNvSpPr>
            <a:spLocks noGrp="1" noRot="1" noChangeAspect="1" noChangeArrowheads="1" noTextEdit="1"/>
          </p:cNvSpPr>
          <p:nvPr>
            <p:ph type="sldImg"/>
          </p:nvPr>
        </p:nvSpPr>
        <p:spPr>
          <a:solidFill>
            <a:srgbClr val="FFFFFF"/>
          </a:solidFill>
          <a:ln/>
        </p:spPr>
      </p:sp>
      <p:sp>
        <p:nvSpPr>
          <p:cNvPr id="73732" name="Rectangle 3">
            <a:extLst>
              <a:ext uri="{FF2B5EF4-FFF2-40B4-BE49-F238E27FC236}">
                <a16:creationId xmlns:a16="http://schemas.microsoft.com/office/drawing/2014/main" id="{0AB20D8D-763D-4C50-BB1E-A92E8FC8A89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9B816B28-A91F-4DC6-B03B-BD6B24AA5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D1AF9AF-FD2B-4A75-A9BE-393A5E186E54}" type="slidenum">
              <a:rPr lang="en-US" altLang="en-US" sz="1300" smtClean="0"/>
              <a:pPr>
                <a:spcBef>
                  <a:spcPct val="0"/>
                </a:spcBef>
              </a:pPr>
              <a:t>36</a:t>
            </a:fld>
            <a:endParaRPr lang="en-US" altLang="en-US" sz="1300"/>
          </a:p>
        </p:txBody>
      </p:sp>
      <p:sp>
        <p:nvSpPr>
          <p:cNvPr id="75779" name="Rectangle 2">
            <a:extLst>
              <a:ext uri="{FF2B5EF4-FFF2-40B4-BE49-F238E27FC236}">
                <a16:creationId xmlns:a16="http://schemas.microsoft.com/office/drawing/2014/main" id="{2C227C38-C116-4B55-AF25-BCB6ACBB854C}"/>
              </a:ext>
            </a:extLst>
          </p:cNvPr>
          <p:cNvSpPr>
            <a:spLocks noGrp="1" noRot="1" noChangeAspect="1" noChangeArrowheads="1" noTextEdit="1"/>
          </p:cNvSpPr>
          <p:nvPr>
            <p:ph type="sldImg"/>
          </p:nvPr>
        </p:nvSpPr>
        <p:spPr>
          <a:solidFill>
            <a:srgbClr val="FFFFFF"/>
          </a:solidFill>
          <a:ln/>
        </p:spPr>
      </p:sp>
      <p:sp>
        <p:nvSpPr>
          <p:cNvPr id="75780" name="Rectangle 3">
            <a:extLst>
              <a:ext uri="{FF2B5EF4-FFF2-40B4-BE49-F238E27FC236}">
                <a16:creationId xmlns:a16="http://schemas.microsoft.com/office/drawing/2014/main" id="{3CA7C907-975A-4D7B-BD8C-7DC3303842D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B02FA538-733C-4209-A044-D4D4DD57DF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1938A7-2DA7-42DE-AF4C-DACED3F0700F}" type="slidenum">
              <a:rPr lang="en-US" altLang="en-US" sz="1300" smtClean="0"/>
              <a:pPr>
                <a:spcBef>
                  <a:spcPct val="0"/>
                </a:spcBef>
              </a:pPr>
              <a:t>37</a:t>
            </a:fld>
            <a:endParaRPr lang="en-US" altLang="en-US" sz="1300"/>
          </a:p>
        </p:txBody>
      </p:sp>
      <p:sp>
        <p:nvSpPr>
          <p:cNvPr id="77827" name="Rectangle 2">
            <a:extLst>
              <a:ext uri="{FF2B5EF4-FFF2-40B4-BE49-F238E27FC236}">
                <a16:creationId xmlns:a16="http://schemas.microsoft.com/office/drawing/2014/main" id="{F26BA0B6-4812-4210-847C-C7F0437FABA0}"/>
              </a:ext>
            </a:extLst>
          </p:cNvPr>
          <p:cNvSpPr>
            <a:spLocks noGrp="1" noRot="1" noChangeAspect="1" noChangeArrowheads="1" noTextEdit="1"/>
          </p:cNvSpPr>
          <p:nvPr>
            <p:ph type="sldImg"/>
          </p:nvPr>
        </p:nvSpPr>
        <p:spPr>
          <a:solidFill>
            <a:srgbClr val="FFFFFF"/>
          </a:solidFill>
          <a:ln/>
        </p:spPr>
      </p:sp>
      <p:sp>
        <p:nvSpPr>
          <p:cNvPr id="77828" name="Rectangle 3">
            <a:extLst>
              <a:ext uri="{FF2B5EF4-FFF2-40B4-BE49-F238E27FC236}">
                <a16:creationId xmlns:a16="http://schemas.microsoft.com/office/drawing/2014/main" id="{5068599C-E947-4CFF-B55C-5D57D1471F3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6708C480-0935-4AFE-8CF6-63397815F8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5F2B71-5549-4989-8C54-E847FC3CBC9C}" type="slidenum">
              <a:rPr lang="en-US" altLang="en-US" sz="1300" smtClean="0"/>
              <a:pPr>
                <a:spcBef>
                  <a:spcPct val="0"/>
                </a:spcBef>
              </a:pPr>
              <a:t>38</a:t>
            </a:fld>
            <a:endParaRPr lang="en-US" altLang="en-US" sz="1300"/>
          </a:p>
        </p:txBody>
      </p:sp>
      <p:sp>
        <p:nvSpPr>
          <p:cNvPr id="79875" name="Rectangle 2">
            <a:extLst>
              <a:ext uri="{FF2B5EF4-FFF2-40B4-BE49-F238E27FC236}">
                <a16:creationId xmlns:a16="http://schemas.microsoft.com/office/drawing/2014/main" id="{6C805CAB-49FA-4356-91CC-F31C9FDB8949}"/>
              </a:ext>
            </a:extLst>
          </p:cNvPr>
          <p:cNvSpPr>
            <a:spLocks noGrp="1" noRot="1" noChangeAspect="1" noChangeArrowheads="1" noTextEdit="1"/>
          </p:cNvSpPr>
          <p:nvPr>
            <p:ph type="sldImg"/>
          </p:nvPr>
        </p:nvSpPr>
        <p:spPr>
          <a:solidFill>
            <a:srgbClr val="FFFFFF"/>
          </a:solidFill>
          <a:ln/>
        </p:spPr>
      </p:sp>
      <p:sp>
        <p:nvSpPr>
          <p:cNvPr id="79876" name="Rectangle 3">
            <a:extLst>
              <a:ext uri="{FF2B5EF4-FFF2-40B4-BE49-F238E27FC236}">
                <a16:creationId xmlns:a16="http://schemas.microsoft.com/office/drawing/2014/main" id="{9544AF80-2DCA-4956-BFA7-D4787CE710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D9B2DDCA-347A-4104-9533-568AA78051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22BA45-338C-4F12-8803-A25A8F734667}" type="slidenum">
              <a:rPr lang="en-US" altLang="en-US" sz="1300" smtClean="0"/>
              <a:pPr>
                <a:spcBef>
                  <a:spcPct val="0"/>
                </a:spcBef>
              </a:pPr>
              <a:t>39</a:t>
            </a:fld>
            <a:endParaRPr lang="en-US" altLang="en-US" sz="1300"/>
          </a:p>
        </p:txBody>
      </p:sp>
      <p:sp>
        <p:nvSpPr>
          <p:cNvPr id="81923" name="Rectangle 2">
            <a:extLst>
              <a:ext uri="{FF2B5EF4-FFF2-40B4-BE49-F238E27FC236}">
                <a16:creationId xmlns:a16="http://schemas.microsoft.com/office/drawing/2014/main" id="{C220FBB0-DB8D-470C-8F9F-3C50B1452FEE}"/>
              </a:ext>
            </a:extLst>
          </p:cNvPr>
          <p:cNvSpPr>
            <a:spLocks noGrp="1" noRot="1" noChangeAspect="1" noChangeArrowheads="1" noTextEdit="1"/>
          </p:cNvSpPr>
          <p:nvPr>
            <p:ph type="sldImg"/>
          </p:nvPr>
        </p:nvSpPr>
        <p:spPr>
          <a:solidFill>
            <a:srgbClr val="FFFFFF"/>
          </a:solidFill>
          <a:ln/>
        </p:spPr>
      </p:sp>
      <p:sp>
        <p:nvSpPr>
          <p:cNvPr id="81924" name="Rectangle 3">
            <a:extLst>
              <a:ext uri="{FF2B5EF4-FFF2-40B4-BE49-F238E27FC236}">
                <a16:creationId xmlns:a16="http://schemas.microsoft.com/office/drawing/2014/main" id="{AD2DD9D7-025F-4681-A3AD-B2A4C5EAE82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8EA38C76-60F3-4393-AA63-6A2AE385AC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03F3FC9-0B02-42EA-9E08-2BB3E44674F2}" type="slidenum">
              <a:rPr lang="en-US" altLang="en-US" sz="1300" smtClean="0"/>
              <a:pPr>
                <a:spcBef>
                  <a:spcPct val="0"/>
                </a:spcBef>
              </a:pPr>
              <a:t>4</a:t>
            </a:fld>
            <a:endParaRPr lang="en-US" altLang="en-US" sz="1300"/>
          </a:p>
        </p:txBody>
      </p:sp>
      <p:sp>
        <p:nvSpPr>
          <p:cNvPr id="10243" name="Rectangle 2">
            <a:extLst>
              <a:ext uri="{FF2B5EF4-FFF2-40B4-BE49-F238E27FC236}">
                <a16:creationId xmlns:a16="http://schemas.microsoft.com/office/drawing/2014/main" id="{8813ACA9-D341-49B4-944A-471FF26A3B02}"/>
              </a:ext>
            </a:extLst>
          </p:cNvPr>
          <p:cNvSpPr>
            <a:spLocks noGrp="1" noRot="1" noChangeAspect="1" noChangeArrowheads="1" noTextEdit="1"/>
          </p:cNvSpPr>
          <p:nvPr>
            <p:ph type="sldImg"/>
          </p:nvPr>
        </p:nvSpPr>
        <p:spPr>
          <a:solidFill>
            <a:srgbClr val="FFFFFF"/>
          </a:solidFill>
          <a:ln/>
        </p:spPr>
      </p:sp>
      <p:sp>
        <p:nvSpPr>
          <p:cNvPr id="10244" name="Rectangle 3">
            <a:extLst>
              <a:ext uri="{FF2B5EF4-FFF2-40B4-BE49-F238E27FC236}">
                <a16:creationId xmlns:a16="http://schemas.microsoft.com/office/drawing/2014/main" id="{B3F7119E-DFA2-4ADD-B2D4-09E3B9372E6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B173EC5-658D-423A-B5E2-F00595C4E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28A96CD-406C-4B25-9BF5-9D3C29128283}" type="slidenum">
              <a:rPr lang="en-US" altLang="en-US" sz="1300" smtClean="0"/>
              <a:pPr>
                <a:spcBef>
                  <a:spcPct val="0"/>
                </a:spcBef>
              </a:pPr>
              <a:t>40</a:t>
            </a:fld>
            <a:endParaRPr lang="en-US" altLang="en-US" sz="1300"/>
          </a:p>
        </p:txBody>
      </p:sp>
      <p:sp>
        <p:nvSpPr>
          <p:cNvPr id="83971" name="Rectangle 2">
            <a:extLst>
              <a:ext uri="{FF2B5EF4-FFF2-40B4-BE49-F238E27FC236}">
                <a16:creationId xmlns:a16="http://schemas.microsoft.com/office/drawing/2014/main" id="{A4B6D12D-7A33-4832-9D2A-BCDF059EB56A}"/>
              </a:ext>
            </a:extLst>
          </p:cNvPr>
          <p:cNvSpPr>
            <a:spLocks noGrp="1" noRot="1" noChangeAspect="1" noChangeArrowheads="1" noTextEdit="1"/>
          </p:cNvSpPr>
          <p:nvPr>
            <p:ph type="sldImg"/>
          </p:nvPr>
        </p:nvSpPr>
        <p:spPr>
          <a:solidFill>
            <a:srgbClr val="FFFFFF"/>
          </a:solidFill>
          <a:ln/>
        </p:spPr>
      </p:sp>
      <p:sp>
        <p:nvSpPr>
          <p:cNvPr id="83972" name="Rectangle 3">
            <a:extLst>
              <a:ext uri="{FF2B5EF4-FFF2-40B4-BE49-F238E27FC236}">
                <a16:creationId xmlns:a16="http://schemas.microsoft.com/office/drawing/2014/main" id="{2A3ADB96-8BF9-4845-A297-CEF0DA2EE2F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A29552BF-38DC-49F7-A6B8-A58F83BFD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A4825E3-A646-47BA-91F8-442E6D2EE81E}" type="slidenum">
              <a:rPr lang="en-US" altLang="en-US" sz="1300" smtClean="0"/>
              <a:pPr>
                <a:spcBef>
                  <a:spcPct val="0"/>
                </a:spcBef>
              </a:pPr>
              <a:t>41</a:t>
            </a:fld>
            <a:endParaRPr lang="en-US" altLang="en-US" sz="1300"/>
          </a:p>
        </p:txBody>
      </p:sp>
      <p:sp>
        <p:nvSpPr>
          <p:cNvPr id="86019" name="Rectangle 2">
            <a:extLst>
              <a:ext uri="{FF2B5EF4-FFF2-40B4-BE49-F238E27FC236}">
                <a16:creationId xmlns:a16="http://schemas.microsoft.com/office/drawing/2014/main" id="{CE42193A-7CCC-4BFA-9998-EF2D6F23E7F8}"/>
              </a:ext>
            </a:extLst>
          </p:cNvPr>
          <p:cNvSpPr>
            <a:spLocks noGrp="1" noRot="1" noChangeAspect="1" noChangeArrowheads="1" noTextEdit="1"/>
          </p:cNvSpPr>
          <p:nvPr>
            <p:ph type="sldImg"/>
          </p:nvPr>
        </p:nvSpPr>
        <p:spPr>
          <a:solidFill>
            <a:srgbClr val="FFFFFF"/>
          </a:solidFill>
          <a:ln/>
        </p:spPr>
      </p:sp>
      <p:sp>
        <p:nvSpPr>
          <p:cNvPr id="86020" name="Rectangle 3">
            <a:extLst>
              <a:ext uri="{FF2B5EF4-FFF2-40B4-BE49-F238E27FC236}">
                <a16:creationId xmlns:a16="http://schemas.microsoft.com/office/drawing/2014/main" id="{4DA8BFB3-61FF-4EF2-B92E-4D56D2E15BE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35CD3A4-B9C0-4EE5-9B38-64DD29C521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B78671A-16E6-40BD-9EB7-85DB5675BE80}" type="slidenum">
              <a:rPr lang="en-US" altLang="en-US" sz="1300" smtClean="0"/>
              <a:pPr>
                <a:spcBef>
                  <a:spcPct val="0"/>
                </a:spcBef>
              </a:pPr>
              <a:t>42</a:t>
            </a:fld>
            <a:endParaRPr lang="en-US" altLang="en-US" sz="1300"/>
          </a:p>
        </p:txBody>
      </p:sp>
      <p:sp>
        <p:nvSpPr>
          <p:cNvPr id="88067" name="Rectangle 2">
            <a:extLst>
              <a:ext uri="{FF2B5EF4-FFF2-40B4-BE49-F238E27FC236}">
                <a16:creationId xmlns:a16="http://schemas.microsoft.com/office/drawing/2014/main" id="{16975A98-6EDE-4712-B513-2F1F16E0A05F}"/>
              </a:ext>
            </a:extLst>
          </p:cNvPr>
          <p:cNvSpPr>
            <a:spLocks noGrp="1" noRot="1" noChangeAspect="1" noChangeArrowheads="1" noTextEdit="1"/>
          </p:cNvSpPr>
          <p:nvPr>
            <p:ph type="sldImg"/>
          </p:nvPr>
        </p:nvSpPr>
        <p:spPr>
          <a:solidFill>
            <a:srgbClr val="FFFFFF"/>
          </a:solidFill>
          <a:ln/>
        </p:spPr>
      </p:sp>
      <p:sp>
        <p:nvSpPr>
          <p:cNvPr id="88068" name="Rectangle 3">
            <a:extLst>
              <a:ext uri="{FF2B5EF4-FFF2-40B4-BE49-F238E27FC236}">
                <a16:creationId xmlns:a16="http://schemas.microsoft.com/office/drawing/2014/main" id="{D99CC4C3-65BD-4BC9-BC94-DEB053F732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7F6964D0-8BF0-42BE-BF6A-B40DDE3DE4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3675BAC-FC93-4BBE-B34F-66BF01282B7E}" type="slidenum">
              <a:rPr lang="en-US" altLang="en-US" sz="1300" smtClean="0"/>
              <a:pPr>
                <a:spcBef>
                  <a:spcPct val="0"/>
                </a:spcBef>
              </a:pPr>
              <a:t>43</a:t>
            </a:fld>
            <a:endParaRPr lang="en-US" altLang="en-US" sz="1300"/>
          </a:p>
        </p:txBody>
      </p:sp>
      <p:sp>
        <p:nvSpPr>
          <p:cNvPr id="90115" name="Rectangle 2">
            <a:extLst>
              <a:ext uri="{FF2B5EF4-FFF2-40B4-BE49-F238E27FC236}">
                <a16:creationId xmlns:a16="http://schemas.microsoft.com/office/drawing/2014/main" id="{6C277533-4CBD-4B08-86F2-7E486744E0CC}"/>
              </a:ext>
            </a:extLst>
          </p:cNvPr>
          <p:cNvSpPr>
            <a:spLocks noGrp="1" noRot="1" noChangeAspect="1" noChangeArrowheads="1" noTextEdit="1"/>
          </p:cNvSpPr>
          <p:nvPr>
            <p:ph type="sldImg"/>
          </p:nvPr>
        </p:nvSpPr>
        <p:spPr>
          <a:solidFill>
            <a:srgbClr val="FFFFFF"/>
          </a:solidFill>
          <a:ln/>
        </p:spPr>
      </p:sp>
      <p:sp>
        <p:nvSpPr>
          <p:cNvPr id="90116" name="Rectangle 3">
            <a:extLst>
              <a:ext uri="{FF2B5EF4-FFF2-40B4-BE49-F238E27FC236}">
                <a16:creationId xmlns:a16="http://schemas.microsoft.com/office/drawing/2014/main" id="{95853809-C4F0-4670-AB1F-F8B12A52882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83E7D7B-731B-40C3-BABC-0EBDD86151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45696CF-9B1F-42BF-9779-FA0F43CB8292}" type="slidenum">
              <a:rPr lang="en-US" altLang="en-US" sz="1300" smtClean="0"/>
              <a:pPr>
                <a:spcBef>
                  <a:spcPct val="0"/>
                </a:spcBef>
              </a:pPr>
              <a:t>44</a:t>
            </a:fld>
            <a:endParaRPr lang="en-US" altLang="en-US" sz="1300"/>
          </a:p>
        </p:txBody>
      </p:sp>
      <p:sp>
        <p:nvSpPr>
          <p:cNvPr id="92163" name="Rectangle 2">
            <a:extLst>
              <a:ext uri="{FF2B5EF4-FFF2-40B4-BE49-F238E27FC236}">
                <a16:creationId xmlns:a16="http://schemas.microsoft.com/office/drawing/2014/main" id="{E51D2A30-0C6A-4B17-85DA-D67DD1D69A42}"/>
              </a:ext>
            </a:extLst>
          </p:cNvPr>
          <p:cNvSpPr>
            <a:spLocks noGrp="1" noRot="1" noChangeAspect="1" noChangeArrowheads="1" noTextEdit="1"/>
          </p:cNvSpPr>
          <p:nvPr>
            <p:ph type="sldImg"/>
          </p:nvPr>
        </p:nvSpPr>
        <p:spPr>
          <a:solidFill>
            <a:srgbClr val="FFFFFF"/>
          </a:solidFill>
          <a:ln/>
        </p:spPr>
      </p:sp>
      <p:sp>
        <p:nvSpPr>
          <p:cNvPr id="92164" name="Rectangle 3">
            <a:extLst>
              <a:ext uri="{FF2B5EF4-FFF2-40B4-BE49-F238E27FC236}">
                <a16:creationId xmlns:a16="http://schemas.microsoft.com/office/drawing/2014/main" id="{B707DABE-0AE5-4930-B970-CFBB0AC2E96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39C6BA33-18EA-4980-A536-A919138A7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6645791-52A2-4694-884C-9190511F9965}" type="slidenum">
              <a:rPr lang="en-US" altLang="en-US" sz="1300" smtClean="0"/>
              <a:pPr>
                <a:spcBef>
                  <a:spcPct val="0"/>
                </a:spcBef>
              </a:pPr>
              <a:t>45</a:t>
            </a:fld>
            <a:endParaRPr lang="en-US" altLang="en-US" sz="1300"/>
          </a:p>
        </p:txBody>
      </p:sp>
      <p:sp>
        <p:nvSpPr>
          <p:cNvPr id="94211" name="Rectangle 2">
            <a:extLst>
              <a:ext uri="{FF2B5EF4-FFF2-40B4-BE49-F238E27FC236}">
                <a16:creationId xmlns:a16="http://schemas.microsoft.com/office/drawing/2014/main" id="{32A55B77-B849-4B10-B71D-1792A024075C}"/>
              </a:ext>
            </a:extLst>
          </p:cNvPr>
          <p:cNvSpPr>
            <a:spLocks noGrp="1" noRot="1" noChangeAspect="1" noChangeArrowheads="1" noTextEdit="1"/>
          </p:cNvSpPr>
          <p:nvPr>
            <p:ph type="sldImg"/>
          </p:nvPr>
        </p:nvSpPr>
        <p:spPr>
          <a:solidFill>
            <a:srgbClr val="FFFFFF"/>
          </a:solidFill>
          <a:ln/>
        </p:spPr>
      </p:sp>
      <p:sp>
        <p:nvSpPr>
          <p:cNvPr id="94212" name="Rectangle 3">
            <a:extLst>
              <a:ext uri="{FF2B5EF4-FFF2-40B4-BE49-F238E27FC236}">
                <a16:creationId xmlns:a16="http://schemas.microsoft.com/office/drawing/2014/main" id="{0A679C80-D678-4DAA-B869-B2A1E52F0A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8D6D4383-61A9-4AB6-A83A-BE83FB3801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A7F0EA-00B4-4D13-9004-0B861B523E16}" type="slidenum">
              <a:rPr lang="en-US" altLang="en-US" sz="1300" smtClean="0"/>
              <a:pPr>
                <a:spcBef>
                  <a:spcPct val="0"/>
                </a:spcBef>
              </a:pPr>
              <a:t>46</a:t>
            </a:fld>
            <a:endParaRPr lang="en-US" altLang="en-US" sz="1300"/>
          </a:p>
        </p:txBody>
      </p:sp>
      <p:sp>
        <p:nvSpPr>
          <p:cNvPr id="96259" name="Rectangle 2">
            <a:extLst>
              <a:ext uri="{FF2B5EF4-FFF2-40B4-BE49-F238E27FC236}">
                <a16:creationId xmlns:a16="http://schemas.microsoft.com/office/drawing/2014/main" id="{08E4C0BD-CB4C-4E97-9C70-8C84B6ABFC46}"/>
              </a:ext>
            </a:extLst>
          </p:cNvPr>
          <p:cNvSpPr>
            <a:spLocks noGrp="1" noRot="1" noChangeAspect="1" noChangeArrowheads="1" noTextEdit="1"/>
          </p:cNvSpPr>
          <p:nvPr>
            <p:ph type="sldImg"/>
          </p:nvPr>
        </p:nvSpPr>
        <p:spPr>
          <a:solidFill>
            <a:srgbClr val="FFFFFF"/>
          </a:solidFill>
          <a:ln/>
        </p:spPr>
      </p:sp>
      <p:sp>
        <p:nvSpPr>
          <p:cNvPr id="96260" name="Rectangle 3">
            <a:extLst>
              <a:ext uri="{FF2B5EF4-FFF2-40B4-BE49-F238E27FC236}">
                <a16:creationId xmlns:a16="http://schemas.microsoft.com/office/drawing/2014/main" id="{4F512580-CB0E-422F-9231-834B2114BFD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B8E57C18-7205-476E-9FFE-12C8B96B2D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79094F0-C5DD-4C79-9C51-DF39146C189B}" type="slidenum">
              <a:rPr lang="en-US" altLang="en-US" sz="1300" smtClean="0"/>
              <a:pPr>
                <a:spcBef>
                  <a:spcPct val="0"/>
                </a:spcBef>
              </a:pPr>
              <a:t>47</a:t>
            </a:fld>
            <a:endParaRPr lang="en-US" altLang="en-US" sz="1300"/>
          </a:p>
        </p:txBody>
      </p:sp>
      <p:sp>
        <p:nvSpPr>
          <p:cNvPr id="98307" name="Rectangle 2">
            <a:extLst>
              <a:ext uri="{FF2B5EF4-FFF2-40B4-BE49-F238E27FC236}">
                <a16:creationId xmlns:a16="http://schemas.microsoft.com/office/drawing/2014/main" id="{D1FFEA47-D7D2-46F3-A96D-AE12BC5151DE}"/>
              </a:ext>
            </a:extLst>
          </p:cNvPr>
          <p:cNvSpPr>
            <a:spLocks noGrp="1" noRot="1" noChangeAspect="1" noChangeArrowheads="1" noTextEdit="1"/>
          </p:cNvSpPr>
          <p:nvPr>
            <p:ph type="sldImg"/>
          </p:nvPr>
        </p:nvSpPr>
        <p:spPr>
          <a:solidFill>
            <a:srgbClr val="FFFFFF"/>
          </a:solidFill>
          <a:ln/>
        </p:spPr>
      </p:sp>
      <p:sp>
        <p:nvSpPr>
          <p:cNvPr id="98308" name="Rectangle 3">
            <a:extLst>
              <a:ext uri="{FF2B5EF4-FFF2-40B4-BE49-F238E27FC236}">
                <a16:creationId xmlns:a16="http://schemas.microsoft.com/office/drawing/2014/main" id="{11EAF878-CCB0-4A13-AFE3-EB18C573F76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3439F694-4064-4E56-BEC4-A09D9DCA4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B924C42-0771-48A4-B875-14DBA0CDF303}" type="slidenum">
              <a:rPr lang="en-US" altLang="en-US" sz="1300" smtClean="0"/>
              <a:pPr>
                <a:spcBef>
                  <a:spcPct val="0"/>
                </a:spcBef>
              </a:pPr>
              <a:t>48</a:t>
            </a:fld>
            <a:endParaRPr lang="en-US" altLang="en-US" sz="1300"/>
          </a:p>
        </p:txBody>
      </p:sp>
      <p:sp>
        <p:nvSpPr>
          <p:cNvPr id="100355" name="Rectangle 2">
            <a:extLst>
              <a:ext uri="{FF2B5EF4-FFF2-40B4-BE49-F238E27FC236}">
                <a16:creationId xmlns:a16="http://schemas.microsoft.com/office/drawing/2014/main" id="{25EC8358-BF4B-4C55-A756-6C18C77659BE}"/>
              </a:ext>
            </a:extLst>
          </p:cNvPr>
          <p:cNvSpPr>
            <a:spLocks noGrp="1" noRot="1" noChangeAspect="1" noChangeArrowheads="1" noTextEdit="1"/>
          </p:cNvSpPr>
          <p:nvPr>
            <p:ph type="sldImg"/>
          </p:nvPr>
        </p:nvSpPr>
        <p:spPr>
          <a:solidFill>
            <a:srgbClr val="FFFFFF"/>
          </a:solidFill>
          <a:ln/>
        </p:spPr>
      </p:sp>
      <p:sp>
        <p:nvSpPr>
          <p:cNvPr id="100356" name="Rectangle 3">
            <a:extLst>
              <a:ext uri="{FF2B5EF4-FFF2-40B4-BE49-F238E27FC236}">
                <a16:creationId xmlns:a16="http://schemas.microsoft.com/office/drawing/2014/main" id="{E99E88F9-8DF4-46E2-AB82-3C2AB883D71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6C2EDFDD-4F0C-45EF-9C63-E8DABFD4EF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41F8BB2-846E-4B24-8B08-F126968FCDB2}" type="slidenum">
              <a:rPr lang="en-US" altLang="en-US" sz="1300" smtClean="0"/>
              <a:pPr>
                <a:spcBef>
                  <a:spcPct val="0"/>
                </a:spcBef>
              </a:pPr>
              <a:t>49</a:t>
            </a:fld>
            <a:endParaRPr lang="en-US" altLang="en-US" sz="1300"/>
          </a:p>
        </p:txBody>
      </p:sp>
      <p:sp>
        <p:nvSpPr>
          <p:cNvPr id="102403" name="Rectangle 2">
            <a:extLst>
              <a:ext uri="{FF2B5EF4-FFF2-40B4-BE49-F238E27FC236}">
                <a16:creationId xmlns:a16="http://schemas.microsoft.com/office/drawing/2014/main" id="{31FA6525-D159-4ED8-ADCC-238230E8A505}"/>
              </a:ext>
            </a:extLst>
          </p:cNvPr>
          <p:cNvSpPr>
            <a:spLocks noGrp="1" noRot="1" noChangeAspect="1" noChangeArrowheads="1" noTextEdit="1"/>
          </p:cNvSpPr>
          <p:nvPr>
            <p:ph type="sldImg"/>
          </p:nvPr>
        </p:nvSpPr>
        <p:spPr>
          <a:solidFill>
            <a:srgbClr val="FFFFFF"/>
          </a:solidFill>
          <a:ln/>
        </p:spPr>
      </p:sp>
      <p:sp>
        <p:nvSpPr>
          <p:cNvPr id="102404" name="Rectangle 3">
            <a:extLst>
              <a:ext uri="{FF2B5EF4-FFF2-40B4-BE49-F238E27FC236}">
                <a16:creationId xmlns:a16="http://schemas.microsoft.com/office/drawing/2014/main" id="{07B3E4C2-FF3C-40DE-A79D-EEE5DDA42C3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4AE62E19-143F-42C2-8D47-2E77339E6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9A5EA70-AC4D-432B-9712-AF61B241FDF0}" type="slidenum">
              <a:rPr lang="en-US" altLang="en-US" sz="1300" smtClean="0"/>
              <a:pPr>
                <a:spcBef>
                  <a:spcPct val="0"/>
                </a:spcBef>
              </a:pPr>
              <a:t>5</a:t>
            </a:fld>
            <a:endParaRPr lang="en-US" altLang="en-US" sz="1300"/>
          </a:p>
        </p:txBody>
      </p:sp>
      <p:sp>
        <p:nvSpPr>
          <p:cNvPr id="12291" name="Rectangle 2">
            <a:extLst>
              <a:ext uri="{FF2B5EF4-FFF2-40B4-BE49-F238E27FC236}">
                <a16:creationId xmlns:a16="http://schemas.microsoft.com/office/drawing/2014/main" id="{882EB96C-AE84-40DB-AEBC-80A647ED20D2}"/>
              </a:ext>
            </a:extLst>
          </p:cNvPr>
          <p:cNvSpPr>
            <a:spLocks noGrp="1" noRot="1" noChangeAspect="1" noChangeArrowheads="1" noTextEdit="1"/>
          </p:cNvSpPr>
          <p:nvPr>
            <p:ph type="sldImg"/>
          </p:nvPr>
        </p:nvSpPr>
        <p:spPr>
          <a:solidFill>
            <a:srgbClr val="FFFFFF"/>
          </a:solidFill>
          <a:ln/>
        </p:spPr>
      </p:sp>
      <p:sp>
        <p:nvSpPr>
          <p:cNvPr id="12292" name="Rectangle 3">
            <a:extLst>
              <a:ext uri="{FF2B5EF4-FFF2-40B4-BE49-F238E27FC236}">
                <a16:creationId xmlns:a16="http://schemas.microsoft.com/office/drawing/2014/main" id="{C0DC7AC4-C026-4A1E-8B27-344ABB39F1C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B54B424D-3ABB-469A-BA2A-879FB8B29F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5AE41B9-36FC-4E5D-A5EB-215E24CDF950}" type="slidenum">
              <a:rPr lang="en-US" altLang="en-US" sz="1300" smtClean="0"/>
              <a:pPr>
                <a:spcBef>
                  <a:spcPct val="0"/>
                </a:spcBef>
              </a:pPr>
              <a:t>50</a:t>
            </a:fld>
            <a:endParaRPr lang="en-US" altLang="en-US" sz="1300"/>
          </a:p>
        </p:txBody>
      </p:sp>
      <p:sp>
        <p:nvSpPr>
          <p:cNvPr id="104451" name="Rectangle 2">
            <a:extLst>
              <a:ext uri="{FF2B5EF4-FFF2-40B4-BE49-F238E27FC236}">
                <a16:creationId xmlns:a16="http://schemas.microsoft.com/office/drawing/2014/main" id="{B16E9CB7-F75C-4DD8-AE41-E4BE05E1AC61}"/>
              </a:ext>
            </a:extLst>
          </p:cNvPr>
          <p:cNvSpPr>
            <a:spLocks noGrp="1" noRot="1" noChangeAspect="1" noChangeArrowheads="1" noTextEdit="1"/>
          </p:cNvSpPr>
          <p:nvPr>
            <p:ph type="sldImg"/>
          </p:nvPr>
        </p:nvSpPr>
        <p:spPr>
          <a:solidFill>
            <a:srgbClr val="FFFFFF"/>
          </a:solidFill>
          <a:ln/>
        </p:spPr>
      </p:sp>
      <p:sp>
        <p:nvSpPr>
          <p:cNvPr id="104452" name="Rectangle 3">
            <a:extLst>
              <a:ext uri="{FF2B5EF4-FFF2-40B4-BE49-F238E27FC236}">
                <a16:creationId xmlns:a16="http://schemas.microsoft.com/office/drawing/2014/main" id="{74D44BE1-CEFC-4275-84B7-BE45005E71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03C06EE0-D34E-42BF-A318-D0D3543A1B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6BBB15C-3CBB-41DD-972A-32E7FF3FD61A}" type="slidenum">
              <a:rPr lang="en-US" altLang="en-US" sz="1300" smtClean="0"/>
              <a:pPr>
                <a:spcBef>
                  <a:spcPct val="0"/>
                </a:spcBef>
              </a:pPr>
              <a:t>51</a:t>
            </a:fld>
            <a:endParaRPr lang="en-US" altLang="en-US" sz="1300"/>
          </a:p>
        </p:txBody>
      </p:sp>
      <p:sp>
        <p:nvSpPr>
          <p:cNvPr id="106499" name="Rectangle 2">
            <a:extLst>
              <a:ext uri="{FF2B5EF4-FFF2-40B4-BE49-F238E27FC236}">
                <a16:creationId xmlns:a16="http://schemas.microsoft.com/office/drawing/2014/main" id="{AAEEFEBB-A37C-448F-95CE-30D9ADC508F6}"/>
              </a:ext>
            </a:extLst>
          </p:cNvPr>
          <p:cNvSpPr>
            <a:spLocks noGrp="1" noRot="1" noChangeAspect="1" noChangeArrowheads="1" noTextEdit="1"/>
          </p:cNvSpPr>
          <p:nvPr>
            <p:ph type="sldImg"/>
          </p:nvPr>
        </p:nvSpPr>
        <p:spPr>
          <a:solidFill>
            <a:srgbClr val="FFFFFF"/>
          </a:solidFill>
          <a:ln/>
        </p:spPr>
      </p:sp>
      <p:sp>
        <p:nvSpPr>
          <p:cNvPr id="106500" name="Rectangle 3">
            <a:extLst>
              <a:ext uri="{FF2B5EF4-FFF2-40B4-BE49-F238E27FC236}">
                <a16:creationId xmlns:a16="http://schemas.microsoft.com/office/drawing/2014/main" id="{2B757A68-292A-401B-992E-57DF9060476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4228EFDE-6F08-482C-8788-5823386E87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532B646-A9A9-4B03-9CED-CBD8EE93EEB2}" type="slidenum">
              <a:rPr lang="en-US" altLang="en-US" sz="1300" smtClean="0"/>
              <a:pPr>
                <a:spcBef>
                  <a:spcPct val="0"/>
                </a:spcBef>
              </a:pPr>
              <a:t>52</a:t>
            </a:fld>
            <a:endParaRPr lang="en-US" altLang="en-US" sz="1300"/>
          </a:p>
        </p:txBody>
      </p:sp>
      <p:sp>
        <p:nvSpPr>
          <p:cNvPr id="108547" name="Rectangle 2">
            <a:extLst>
              <a:ext uri="{FF2B5EF4-FFF2-40B4-BE49-F238E27FC236}">
                <a16:creationId xmlns:a16="http://schemas.microsoft.com/office/drawing/2014/main" id="{9796890B-8A3F-4BF4-BAEE-C54DA1A02238}"/>
              </a:ext>
            </a:extLst>
          </p:cNvPr>
          <p:cNvSpPr>
            <a:spLocks noGrp="1" noRot="1" noChangeAspect="1" noChangeArrowheads="1" noTextEdit="1"/>
          </p:cNvSpPr>
          <p:nvPr>
            <p:ph type="sldImg"/>
          </p:nvPr>
        </p:nvSpPr>
        <p:spPr>
          <a:solidFill>
            <a:srgbClr val="FFFFFF"/>
          </a:solidFill>
          <a:ln/>
        </p:spPr>
      </p:sp>
      <p:sp>
        <p:nvSpPr>
          <p:cNvPr id="108548" name="Rectangle 3">
            <a:extLst>
              <a:ext uri="{FF2B5EF4-FFF2-40B4-BE49-F238E27FC236}">
                <a16:creationId xmlns:a16="http://schemas.microsoft.com/office/drawing/2014/main" id="{4056B288-9279-4947-BCAD-2513A2B7473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5E62B2E6-2E8E-414A-8B9D-C7CB517F8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DA75E9-9F62-4C35-8FCD-1A841BC9F2D1}" type="slidenum">
              <a:rPr lang="en-US" altLang="en-US" sz="1300" smtClean="0"/>
              <a:pPr>
                <a:spcBef>
                  <a:spcPct val="0"/>
                </a:spcBef>
              </a:pPr>
              <a:t>53</a:t>
            </a:fld>
            <a:endParaRPr lang="en-US" altLang="en-US" sz="1300"/>
          </a:p>
        </p:txBody>
      </p:sp>
      <p:sp>
        <p:nvSpPr>
          <p:cNvPr id="110595" name="Rectangle 2">
            <a:extLst>
              <a:ext uri="{FF2B5EF4-FFF2-40B4-BE49-F238E27FC236}">
                <a16:creationId xmlns:a16="http://schemas.microsoft.com/office/drawing/2014/main" id="{C3CD22E6-8994-4855-950B-078EE60C81A9}"/>
              </a:ext>
            </a:extLst>
          </p:cNvPr>
          <p:cNvSpPr>
            <a:spLocks noGrp="1" noRot="1" noChangeAspect="1" noChangeArrowheads="1" noTextEdit="1"/>
          </p:cNvSpPr>
          <p:nvPr>
            <p:ph type="sldImg"/>
          </p:nvPr>
        </p:nvSpPr>
        <p:spPr>
          <a:solidFill>
            <a:srgbClr val="FFFFFF"/>
          </a:solidFill>
          <a:ln/>
        </p:spPr>
      </p:sp>
      <p:sp>
        <p:nvSpPr>
          <p:cNvPr id="110596" name="Rectangle 3">
            <a:extLst>
              <a:ext uri="{FF2B5EF4-FFF2-40B4-BE49-F238E27FC236}">
                <a16:creationId xmlns:a16="http://schemas.microsoft.com/office/drawing/2014/main" id="{A297275D-413C-4010-A2F2-049346626B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1F0B4E82-FF62-4DE6-B265-741E406300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9F10FE7-9943-4D20-A870-6E6C1D68DB9B}" type="slidenum">
              <a:rPr lang="en-US" altLang="en-US" sz="1300" smtClean="0"/>
              <a:pPr>
                <a:spcBef>
                  <a:spcPct val="0"/>
                </a:spcBef>
              </a:pPr>
              <a:t>54</a:t>
            </a:fld>
            <a:endParaRPr lang="en-US" altLang="en-US" sz="1300"/>
          </a:p>
        </p:txBody>
      </p:sp>
      <p:sp>
        <p:nvSpPr>
          <p:cNvPr id="112643" name="Rectangle 2">
            <a:extLst>
              <a:ext uri="{FF2B5EF4-FFF2-40B4-BE49-F238E27FC236}">
                <a16:creationId xmlns:a16="http://schemas.microsoft.com/office/drawing/2014/main" id="{EC2FCCEF-5ED3-47F3-BA00-5135041FC507}"/>
              </a:ext>
            </a:extLst>
          </p:cNvPr>
          <p:cNvSpPr>
            <a:spLocks noGrp="1" noRot="1" noChangeAspect="1" noChangeArrowheads="1" noTextEdit="1"/>
          </p:cNvSpPr>
          <p:nvPr>
            <p:ph type="sldImg"/>
          </p:nvPr>
        </p:nvSpPr>
        <p:spPr>
          <a:solidFill>
            <a:srgbClr val="FFFFFF"/>
          </a:solidFill>
          <a:ln/>
        </p:spPr>
      </p:sp>
      <p:sp>
        <p:nvSpPr>
          <p:cNvPr id="112644" name="Rectangle 3">
            <a:extLst>
              <a:ext uri="{FF2B5EF4-FFF2-40B4-BE49-F238E27FC236}">
                <a16:creationId xmlns:a16="http://schemas.microsoft.com/office/drawing/2014/main" id="{41560332-1D61-4432-A7A6-553D264D826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7B15C041-D292-482F-A125-738D2166DD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820028-DDDE-4051-B752-CE9B4800D735}" type="slidenum">
              <a:rPr lang="en-US" altLang="en-US" sz="1300" smtClean="0"/>
              <a:pPr>
                <a:spcBef>
                  <a:spcPct val="0"/>
                </a:spcBef>
              </a:pPr>
              <a:t>55</a:t>
            </a:fld>
            <a:endParaRPr lang="en-US" altLang="en-US" sz="1300"/>
          </a:p>
        </p:txBody>
      </p:sp>
      <p:sp>
        <p:nvSpPr>
          <p:cNvPr id="114691" name="Rectangle 2">
            <a:extLst>
              <a:ext uri="{FF2B5EF4-FFF2-40B4-BE49-F238E27FC236}">
                <a16:creationId xmlns:a16="http://schemas.microsoft.com/office/drawing/2014/main" id="{3F5137F0-50EE-43B1-99FD-318B08F46B02}"/>
              </a:ext>
            </a:extLst>
          </p:cNvPr>
          <p:cNvSpPr>
            <a:spLocks noGrp="1" noRot="1" noChangeAspect="1" noChangeArrowheads="1" noTextEdit="1"/>
          </p:cNvSpPr>
          <p:nvPr>
            <p:ph type="sldImg"/>
          </p:nvPr>
        </p:nvSpPr>
        <p:spPr>
          <a:solidFill>
            <a:srgbClr val="FFFFFF"/>
          </a:solidFill>
          <a:ln/>
        </p:spPr>
      </p:sp>
      <p:sp>
        <p:nvSpPr>
          <p:cNvPr id="114692" name="Rectangle 3">
            <a:extLst>
              <a:ext uri="{FF2B5EF4-FFF2-40B4-BE49-F238E27FC236}">
                <a16:creationId xmlns:a16="http://schemas.microsoft.com/office/drawing/2014/main" id="{5BAE56ED-9A5A-4F7D-A86E-11F8085A865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C39A6DE8-42EC-4027-9486-2375A6731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DE4E503-FBFD-462F-9BE4-A880F4AF5EA7}" type="slidenum">
              <a:rPr lang="en-US" altLang="en-US" sz="1300" smtClean="0"/>
              <a:pPr>
                <a:spcBef>
                  <a:spcPct val="0"/>
                </a:spcBef>
              </a:pPr>
              <a:t>56</a:t>
            </a:fld>
            <a:endParaRPr lang="en-US" altLang="en-US" sz="1300"/>
          </a:p>
        </p:txBody>
      </p:sp>
      <p:sp>
        <p:nvSpPr>
          <p:cNvPr id="116739" name="Rectangle 2">
            <a:extLst>
              <a:ext uri="{FF2B5EF4-FFF2-40B4-BE49-F238E27FC236}">
                <a16:creationId xmlns:a16="http://schemas.microsoft.com/office/drawing/2014/main" id="{87032FD6-5714-4F2B-82D1-B13C79ED9AC8}"/>
              </a:ext>
            </a:extLst>
          </p:cNvPr>
          <p:cNvSpPr>
            <a:spLocks noGrp="1" noRot="1" noChangeAspect="1" noChangeArrowheads="1" noTextEdit="1"/>
          </p:cNvSpPr>
          <p:nvPr>
            <p:ph type="sldImg"/>
          </p:nvPr>
        </p:nvSpPr>
        <p:spPr>
          <a:solidFill>
            <a:srgbClr val="FFFFFF"/>
          </a:solidFill>
          <a:ln/>
        </p:spPr>
      </p:sp>
      <p:sp>
        <p:nvSpPr>
          <p:cNvPr id="116740" name="Rectangle 3">
            <a:extLst>
              <a:ext uri="{FF2B5EF4-FFF2-40B4-BE49-F238E27FC236}">
                <a16:creationId xmlns:a16="http://schemas.microsoft.com/office/drawing/2014/main" id="{4B25E208-721C-402A-B947-13F9A54D29B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37DE43BB-BCDD-4D8C-B6B9-C3D972A1BA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259DCCF-A6EA-4782-B878-A08EF45DFE96}" type="slidenum">
              <a:rPr lang="en-US" altLang="en-US" sz="1300" smtClean="0"/>
              <a:pPr>
                <a:spcBef>
                  <a:spcPct val="0"/>
                </a:spcBef>
              </a:pPr>
              <a:t>57</a:t>
            </a:fld>
            <a:endParaRPr lang="en-US" altLang="en-US" sz="1300"/>
          </a:p>
        </p:txBody>
      </p:sp>
      <p:sp>
        <p:nvSpPr>
          <p:cNvPr id="118787" name="Rectangle 1026">
            <a:extLst>
              <a:ext uri="{FF2B5EF4-FFF2-40B4-BE49-F238E27FC236}">
                <a16:creationId xmlns:a16="http://schemas.microsoft.com/office/drawing/2014/main" id="{35EE44EA-19B8-4B2F-9E8F-FBBA4257276F}"/>
              </a:ext>
            </a:extLst>
          </p:cNvPr>
          <p:cNvSpPr>
            <a:spLocks noGrp="1" noRot="1" noChangeAspect="1" noChangeArrowheads="1" noTextEdit="1"/>
          </p:cNvSpPr>
          <p:nvPr>
            <p:ph type="sldImg"/>
          </p:nvPr>
        </p:nvSpPr>
        <p:spPr>
          <a:solidFill>
            <a:srgbClr val="FFFFFF"/>
          </a:solidFill>
          <a:ln/>
        </p:spPr>
      </p:sp>
      <p:sp>
        <p:nvSpPr>
          <p:cNvPr id="118788" name="Rectangle 1027">
            <a:extLst>
              <a:ext uri="{FF2B5EF4-FFF2-40B4-BE49-F238E27FC236}">
                <a16:creationId xmlns:a16="http://schemas.microsoft.com/office/drawing/2014/main" id="{5DCA0B3F-561D-4987-A7EB-BF01C4445B3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10A36E91-633C-497D-89E8-0C439D1C4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F3A4157-84BC-470C-9643-B9800904E2C7}" type="slidenum">
              <a:rPr lang="en-US" altLang="en-US" sz="1300" smtClean="0"/>
              <a:pPr>
                <a:spcBef>
                  <a:spcPct val="0"/>
                </a:spcBef>
              </a:pPr>
              <a:t>58</a:t>
            </a:fld>
            <a:endParaRPr lang="en-US" altLang="en-US" sz="1300"/>
          </a:p>
        </p:txBody>
      </p:sp>
      <p:sp>
        <p:nvSpPr>
          <p:cNvPr id="120835" name="Rectangle 1026">
            <a:extLst>
              <a:ext uri="{FF2B5EF4-FFF2-40B4-BE49-F238E27FC236}">
                <a16:creationId xmlns:a16="http://schemas.microsoft.com/office/drawing/2014/main" id="{6C348122-071D-46AA-AF1B-025016984D03}"/>
              </a:ext>
            </a:extLst>
          </p:cNvPr>
          <p:cNvSpPr>
            <a:spLocks noGrp="1" noRot="1" noChangeAspect="1" noChangeArrowheads="1" noTextEdit="1"/>
          </p:cNvSpPr>
          <p:nvPr>
            <p:ph type="sldImg"/>
          </p:nvPr>
        </p:nvSpPr>
        <p:spPr>
          <a:solidFill>
            <a:srgbClr val="FFFFFF"/>
          </a:solidFill>
          <a:ln/>
        </p:spPr>
      </p:sp>
      <p:sp>
        <p:nvSpPr>
          <p:cNvPr id="120836" name="Rectangle 1027">
            <a:extLst>
              <a:ext uri="{FF2B5EF4-FFF2-40B4-BE49-F238E27FC236}">
                <a16:creationId xmlns:a16="http://schemas.microsoft.com/office/drawing/2014/main" id="{53223D2C-01D2-4ADF-A2BC-B0E93B947D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651CFD6-BB35-46D7-962E-9F42365A57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DF0C51-2A25-47F4-A98C-EABC6869ED97}" type="slidenum">
              <a:rPr lang="en-US" altLang="en-US" sz="1300" smtClean="0"/>
              <a:pPr>
                <a:spcBef>
                  <a:spcPct val="0"/>
                </a:spcBef>
              </a:pPr>
              <a:t>59</a:t>
            </a:fld>
            <a:endParaRPr lang="en-US" altLang="en-US" sz="1300"/>
          </a:p>
        </p:txBody>
      </p:sp>
      <p:sp>
        <p:nvSpPr>
          <p:cNvPr id="122883" name="Rectangle 2">
            <a:extLst>
              <a:ext uri="{FF2B5EF4-FFF2-40B4-BE49-F238E27FC236}">
                <a16:creationId xmlns:a16="http://schemas.microsoft.com/office/drawing/2014/main" id="{3C31F7D9-7C21-4BEC-A80D-300E9BD03B01}"/>
              </a:ext>
            </a:extLst>
          </p:cNvPr>
          <p:cNvSpPr>
            <a:spLocks noGrp="1" noRot="1" noChangeAspect="1" noChangeArrowheads="1" noTextEdit="1"/>
          </p:cNvSpPr>
          <p:nvPr>
            <p:ph type="sldImg"/>
          </p:nvPr>
        </p:nvSpPr>
        <p:spPr>
          <a:solidFill>
            <a:srgbClr val="FFFFFF"/>
          </a:solidFill>
          <a:ln/>
        </p:spPr>
      </p:sp>
      <p:sp>
        <p:nvSpPr>
          <p:cNvPr id="122884" name="Rectangle 3">
            <a:extLst>
              <a:ext uri="{FF2B5EF4-FFF2-40B4-BE49-F238E27FC236}">
                <a16:creationId xmlns:a16="http://schemas.microsoft.com/office/drawing/2014/main" id="{45B95530-5D10-4B42-83BD-7DB8C14EFB1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99C2688-9490-4C4B-B49E-35471BC184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B9ABB7A-36E2-4A7F-8754-66DF1D7D3756}" type="slidenum">
              <a:rPr lang="en-US" altLang="en-US" sz="1300" smtClean="0"/>
              <a:pPr>
                <a:spcBef>
                  <a:spcPct val="0"/>
                </a:spcBef>
              </a:pPr>
              <a:t>6</a:t>
            </a:fld>
            <a:endParaRPr lang="en-US" altLang="en-US" sz="1300"/>
          </a:p>
        </p:txBody>
      </p:sp>
      <p:sp>
        <p:nvSpPr>
          <p:cNvPr id="14339" name="Rectangle 2">
            <a:extLst>
              <a:ext uri="{FF2B5EF4-FFF2-40B4-BE49-F238E27FC236}">
                <a16:creationId xmlns:a16="http://schemas.microsoft.com/office/drawing/2014/main" id="{3CB0883B-B3DE-4E9F-81C0-DB8588E9FCB3}"/>
              </a:ext>
            </a:extLst>
          </p:cNvPr>
          <p:cNvSpPr>
            <a:spLocks noGrp="1" noRot="1" noChangeAspect="1" noChangeArrowheads="1" noTextEdit="1"/>
          </p:cNvSpPr>
          <p:nvPr>
            <p:ph type="sldImg"/>
          </p:nvPr>
        </p:nvSpPr>
        <p:spPr>
          <a:solidFill>
            <a:srgbClr val="FFFFFF"/>
          </a:solidFill>
          <a:ln/>
        </p:spPr>
      </p:sp>
      <p:sp>
        <p:nvSpPr>
          <p:cNvPr id="14340" name="Rectangle 3">
            <a:extLst>
              <a:ext uri="{FF2B5EF4-FFF2-40B4-BE49-F238E27FC236}">
                <a16:creationId xmlns:a16="http://schemas.microsoft.com/office/drawing/2014/main" id="{7745218F-195A-4DFA-863E-E8CAF094D21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17B28F8-3DAB-423A-9269-180E3017DE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66E9EC-BC0E-4EB4-A992-147FD412E8F4}" type="slidenum">
              <a:rPr lang="en-US" altLang="en-US" sz="1300" smtClean="0"/>
              <a:pPr>
                <a:spcBef>
                  <a:spcPct val="0"/>
                </a:spcBef>
              </a:pPr>
              <a:t>60</a:t>
            </a:fld>
            <a:endParaRPr lang="en-US" altLang="en-US" sz="1300"/>
          </a:p>
        </p:txBody>
      </p:sp>
      <p:sp>
        <p:nvSpPr>
          <p:cNvPr id="124931" name="Rectangle 2">
            <a:extLst>
              <a:ext uri="{FF2B5EF4-FFF2-40B4-BE49-F238E27FC236}">
                <a16:creationId xmlns:a16="http://schemas.microsoft.com/office/drawing/2014/main" id="{9EBA81A2-13B3-45C8-864E-33C49836EF0F}"/>
              </a:ext>
            </a:extLst>
          </p:cNvPr>
          <p:cNvSpPr>
            <a:spLocks noGrp="1" noRot="1" noChangeAspect="1" noChangeArrowheads="1" noTextEdit="1"/>
          </p:cNvSpPr>
          <p:nvPr>
            <p:ph type="sldImg"/>
          </p:nvPr>
        </p:nvSpPr>
        <p:spPr>
          <a:solidFill>
            <a:srgbClr val="FFFFFF"/>
          </a:solidFill>
          <a:ln/>
        </p:spPr>
      </p:sp>
      <p:sp>
        <p:nvSpPr>
          <p:cNvPr id="124932" name="Rectangle 3">
            <a:extLst>
              <a:ext uri="{FF2B5EF4-FFF2-40B4-BE49-F238E27FC236}">
                <a16:creationId xmlns:a16="http://schemas.microsoft.com/office/drawing/2014/main" id="{FD333EAB-B184-434B-BCB7-7EEA3A10878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DC148ACC-2189-439D-983E-199C7AD5FC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733E6F5-A7DA-4C54-9C8A-9E2560770EEC}" type="slidenum">
              <a:rPr lang="en-US" altLang="en-US" sz="1300" smtClean="0"/>
              <a:pPr>
                <a:spcBef>
                  <a:spcPct val="0"/>
                </a:spcBef>
              </a:pPr>
              <a:t>61</a:t>
            </a:fld>
            <a:endParaRPr lang="en-US" altLang="en-US" sz="1300"/>
          </a:p>
        </p:txBody>
      </p:sp>
      <p:sp>
        <p:nvSpPr>
          <p:cNvPr id="126979" name="Rectangle 2">
            <a:extLst>
              <a:ext uri="{FF2B5EF4-FFF2-40B4-BE49-F238E27FC236}">
                <a16:creationId xmlns:a16="http://schemas.microsoft.com/office/drawing/2014/main" id="{E49A50CB-62EC-4C18-A3C6-0EB73DDA45F8}"/>
              </a:ext>
            </a:extLst>
          </p:cNvPr>
          <p:cNvSpPr>
            <a:spLocks noGrp="1" noRot="1" noChangeAspect="1" noChangeArrowheads="1" noTextEdit="1"/>
          </p:cNvSpPr>
          <p:nvPr>
            <p:ph type="sldImg"/>
          </p:nvPr>
        </p:nvSpPr>
        <p:spPr>
          <a:solidFill>
            <a:srgbClr val="FFFFFF"/>
          </a:solidFill>
          <a:ln/>
        </p:spPr>
      </p:sp>
      <p:sp>
        <p:nvSpPr>
          <p:cNvPr id="126980" name="Rectangle 3">
            <a:extLst>
              <a:ext uri="{FF2B5EF4-FFF2-40B4-BE49-F238E27FC236}">
                <a16:creationId xmlns:a16="http://schemas.microsoft.com/office/drawing/2014/main" id="{48613A5A-369A-45D0-A0C1-E8EDE1F49FC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68E8403B-C5AC-4A04-AEEC-D5EE13BF59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EC98F13-5816-4F71-ADBE-E9F59F9B4811}" type="slidenum">
              <a:rPr lang="en-US" altLang="en-US" sz="1300" smtClean="0"/>
              <a:pPr>
                <a:spcBef>
                  <a:spcPct val="0"/>
                </a:spcBef>
              </a:pPr>
              <a:t>62</a:t>
            </a:fld>
            <a:endParaRPr lang="en-US" altLang="en-US" sz="1300"/>
          </a:p>
        </p:txBody>
      </p:sp>
      <p:sp>
        <p:nvSpPr>
          <p:cNvPr id="129027" name="Rectangle 2">
            <a:extLst>
              <a:ext uri="{FF2B5EF4-FFF2-40B4-BE49-F238E27FC236}">
                <a16:creationId xmlns:a16="http://schemas.microsoft.com/office/drawing/2014/main" id="{FBB05230-5EDC-45FA-81E8-1EA54DB032BE}"/>
              </a:ext>
            </a:extLst>
          </p:cNvPr>
          <p:cNvSpPr>
            <a:spLocks noGrp="1" noRot="1" noChangeAspect="1" noChangeArrowheads="1" noTextEdit="1"/>
          </p:cNvSpPr>
          <p:nvPr>
            <p:ph type="sldImg"/>
          </p:nvPr>
        </p:nvSpPr>
        <p:spPr>
          <a:solidFill>
            <a:srgbClr val="FFFFFF"/>
          </a:solidFill>
          <a:ln/>
        </p:spPr>
      </p:sp>
      <p:sp>
        <p:nvSpPr>
          <p:cNvPr id="129028" name="Rectangle 3">
            <a:extLst>
              <a:ext uri="{FF2B5EF4-FFF2-40B4-BE49-F238E27FC236}">
                <a16:creationId xmlns:a16="http://schemas.microsoft.com/office/drawing/2014/main" id="{8F5A312F-52F6-485B-B6C7-B775BEC4B9F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EC282619-CF32-427C-A708-B51FF92F0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2F168E-8E82-45AF-9A0B-C5290D5FAD9C}" type="slidenum">
              <a:rPr lang="en-US" altLang="en-US" sz="1300" smtClean="0"/>
              <a:pPr>
                <a:spcBef>
                  <a:spcPct val="0"/>
                </a:spcBef>
              </a:pPr>
              <a:t>63</a:t>
            </a:fld>
            <a:endParaRPr lang="en-US" altLang="en-US" sz="1300"/>
          </a:p>
        </p:txBody>
      </p:sp>
      <p:sp>
        <p:nvSpPr>
          <p:cNvPr id="131075" name="Rectangle 2">
            <a:extLst>
              <a:ext uri="{FF2B5EF4-FFF2-40B4-BE49-F238E27FC236}">
                <a16:creationId xmlns:a16="http://schemas.microsoft.com/office/drawing/2014/main" id="{18EB3575-6C1C-4EC5-A247-5DB8C90BC7BB}"/>
              </a:ext>
            </a:extLst>
          </p:cNvPr>
          <p:cNvSpPr>
            <a:spLocks noGrp="1" noRot="1" noChangeAspect="1" noChangeArrowheads="1" noTextEdit="1"/>
          </p:cNvSpPr>
          <p:nvPr>
            <p:ph type="sldImg"/>
          </p:nvPr>
        </p:nvSpPr>
        <p:spPr>
          <a:solidFill>
            <a:srgbClr val="FFFFFF"/>
          </a:solidFill>
          <a:ln/>
        </p:spPr>
      </p:sp>
      <p:sp>
        <p:nvSpPr>
          <p:cNvPr id="131076" name="Rectangle 3">
            <a:extLst>
              <a:ext uri="{FF2B5EF4-FFF2-40B4-BE49-F238E27FC236}">
                <a16:creationId xmlns:a16="http://schemas.microsoft.com/office/drawing/2014/main" id="{E475A961-C339-44CB-AB4F-43C8CD4306A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A22A3DFF-EB1C-4185-B306-DADFE7DC27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7A3349-B7DB-4F87-AD2D-0C502F515E1A}" type="slidenum">
              <a:rPr lang="en-US" altLang="en-US" sz="1300" smtClean="0"/>
              <a:pPr>
                <a:spcBef>
                  <a:spcPct val="0"/>
                </a:spcBef>
              </a:pPr>
              <a:t>7</a:t>
            </a:fld>
            <a:endParaRPr lang="en-US" altLang="en-US" sz="1300"/>
          </a:p>
        </p:txBody>
      </p:sp>
      <p:sp>
        <p:nvSpPr>
          <p:cNvPr id="16387" name="Rectangle 2">
            <a:extLst>
              <a:ext uri="{FF2B5EF4-FFF2-40B4-BE49-F238E27FC236}">
                <a16:creationId xmlns:a16="http://schemas.microsoft.com/office/drawing/2014/main" id="{410B694E-9F42-4A78-9467-95A62FE8B4D6}"/>
              </a:ext>
            </a:extLst>
          </p:cNvPr>
          <p:cNvSpPr>
            <a:spLocks noGrp="1" noRot="1" noChangeAspect="1" noChangeArrowheads="1" noTextEdit="1"/>
          </p:cNvSpPr>
          <p:nvPr>
            <p:ph type="sldImg"/>
          </p:nvPr>
        </p:nvSpPr>
        <p:spPr>
          <a:solidFill>
            <a:srgbClr val="FFFFFF"/>
          </a:solidFill>
          <a:ln/>
        </p:spPr>
      </p:sp>
      <p:sp>
        <p:nvSpPr>
          <p:cNvPr id="16388" name="Rectangle 3">
            <a:extLst>
              <a:ext uri="{FF2B5EF4-FFF2-40B4-BE49-F238E27FC236}">
                <a16:creationId xmlns:a16="http://schemas.microsoft.com/office/drawing/2014/main" id="{3E9EBCFC-00B1-41E2-9898-29DAEBE9F4D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5EA76AD-1FE0-4779-BD92-4052BCA81B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90FE3E4-59A8-4237-BD7C-26F3C9705495}" type="slidenum">
              <a:rPr lang="en-US" altLang="en-US" sz="1300" smtClean="0"/>
              <a:pPr>
                <a:spcBef>
                  <a:spcPct val="0"/>
                </a:spcBef>
              </a:pPr>
              <a:t>8</a:t>
            </a:fld>
            <a:endParaRPr lang="en-US" altLang="en-US" sz="1300"/>
          </a:p>
        </p:txBody>
      </p:sp>
      <p:sp>
        <p:nvSpPr>
          <p:cNvPr id="18435" name="Rectangle 2">
            <a:extLst>
              <a:ext uri="{FF2B5EF4-FFF2-40B4-BE49-F238E27FC236}">
                <a16:creationId xmlns:a16="http://schemas.microsoft.com/office/drawing/2014/main" id="{24246CDD-8526-471F-8289-5C6840C340D9}"/>
              </a:ext>
            </a:extLst>
          </p:cNvPr>
          <p:cNvSpPr>
            <a:spLocks noGrp="1" noRot="1" noChangeAspect="1" noChangeArrowheads="1" noTextEdit="1"/>
          </p:cNvSpPr>
          <p:nvPr>
            <p:ph type="sldImg"/>
          </p:nvPr>
        </p:nvSpPr>
        <p:spPr>
          <a:solidFill>
            <a:srgbClr val="FFFFFF"/>
          </a:solidFill>
          <a:ln/>
        </p:spPr>
      </p:sp>
      <p:sp>
        <p:nvSpPr>
          <p:cNvPr id="18436" name="Rectangle 3">
            <a:extLst>
              <a:ext uri="{FF2B5EF4-FFF2-40B4-BE49-F238E27FC236}">
                <a16:creationId xmlns:a16="http://schemas.microsoft.com/office/drawing/2014/main" id="{8D75F20B-DE24-461E-920A-FCC1934644E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B8FF258-803F-4482-88C3-A996AA03DD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5D2B12B-23ED-4CD0-924B-EA19B9F42B5B}" type="slidenum">
              <a:rPr lang="en-US" altLang="en-US" sz="1300" smtClean="0"/>
              <a:pPr>
                <a:spcBef>
                  <a:spcPct val="0"/>
                </a:spcBef>
              </a:pPr>
              <a:t>9</a:t>
            </a:fld>
            <a:endParaRPr lang="en-US" altLang="en-US" sz="1300"/>
          </a:p>
        </p:txBody>
      </p:sp>
      <p:sp>
        <p:nvSpPr>
          <p:cNvPr id="20483" name="Rectangle 2">
            <a:extLst>
              <a:ext uri="{FF2B5EF4-FFF2-40B4-BE49-F238E27FC236}">
                <a16:creationId xmlns:a16="http://schemas.microsoft.com/office/drawing/2014/main" id="{81CDA2ED-B5F6-48C7-8B95-9F3C20AF6702}"/>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9680D969-A6AF-4E4E-8035-3604D76611C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B847196-7B94-46F8-834A-4AC78DCB15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DAFC93-AE18-4B93-BCA4-F9D9FA713C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8A5EB6-24C8-43F8-823D-A51523FFC92B}"/>
              </a:ext>
            </a:extLst>
          </p:cNvPr>
          <p:cNvSpPr>
            <a:spLocks noGrp="1" noChangeArrowheads="1"/>
          </p:cNvSpPr>
          <p:nvPr>
            <p:ph type="sldNum" sz="quarter" idx="12"/>
          </p:nvPr>
        </p:nvSpPr>
        <p:spPr>
          <a:ln/>
        </p:spPr>
        <p:txBody>
          <a:bodyPr/>
          <a:lstStyle>
            <a:lvl1pPr>
              <a:defRPr/>
            </a:lvl1pPr>
          </a:lstStyle>
          <a:p>
            <a:pPr>
              <a:defRPr/>
            </a:pPr>
            <a:fld id="{ABEB1A66-6D02-4E03-80F5-2816198BDFB3}" type="slidenum">
              <a:rPr lang="en-US" altLang="en-US"/>
              <a:pPr>
                <a:defRPr/>
              </a:pPr>
              <a:t>‹#›</a:t>
            </a:fld>
            <a:endParaRPr lang="en-US" altLang="en-US"/>
          </a:p>
        </p:txBody>
      </p:sp>
    </p:spTree>
    <p:extLst>
      <p:ext uri="{BB962C8B-B14F-4D97-AF65-F5344CB8AC3E}">
        <p14:creationId xmlns:p14="http://schemas.microsoft.com/office/powerpoint/2010/main" val="6517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85EB0B-C669-4DC3-ABB8-EEB3EB33B8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EE0728-0F7A-4D49-BD64-A99AE79F8F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403468-B57B-4D80-8C85-D94662ADC974}"/>
              </a:ext>
            </a:extLst>
          </p:cNvPr>
          <p:cNvSpPr>
            <a:spLocks noGrp="1" noChangeArrowheads="1"/>
          </p:cNvSpPr>
          <p:nvPr>
            <p:ph type="sldNum" sz="quarter" idx="12"/>
          </p:nvPr>
        </p:nvSpPr>
        <p:spPr>
          <a:ln/>
        </p:spPr>
        <p:txBody>
          <a:bodyPr/>
          <a:lstStyle>
            <a:lvl1pPr>
              <a:defRPr/>
            </a:lvl1pPr>
          </a:lstStyle>
          <a:p>
            <a:pPr>
              <a:defRPr/>
            </a:pPr>
            <a:fld id="{0CF5D1D1-CD33-4476-A54E-903E8F795B12}" type="slidenum">
              <a:rPr lang="en-US" altLang="en-US"/>
              <a:pPr>
                <a:defRPr/>
              </a:pPr>
              <a:t>‹#›</a:t>
            </a:fld>
            <a:endParaRPr lang="en-US" altLang="en-US"/>
          </a:p>
        </p:txBody>
      </p:sp>
    </p:spTree>
    <p:extLst>
      <p:ext uri="{BB962C8B-B14F-4D97-AF65-F5344CB8AC3E}">
        <p14:creationId xmlns:p14="http://schemas.microsoft.com/office/powerpoint/2010/main" val="116699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C73ADE-84D1-42D5-A262-CB3A4149BD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D60EB8-FAF3-44E9-A64F-AB4E559CB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1DAB5F-CC18-432F-8289-2E7020C7E7C2}"/>
              </a:ext>
            </a:extLst>
          </p:cNvPr>
          <p:cNvSpPr>
            <a:spLocks noGrp="1" noChangeArrowheads="1"/>
          </p:cNvSpPr>
          <p:nvPr>
            <p:ph type="sldNum" sz="quarter" idx="12"/>
          </p:nvPr>
        </p:nvSpPr>
        <p:spPr>
          <a:ln/>
        </p:spPr>
        <p:txBody>
          <a:bodyPr/>
          <a:lstStyle>
            <a:lvl1pPr>
              <a:defRPr/>
            </a:lvl1pPr>
          </a:lstStyle>
          <a:p>
            <a:pPr>
              <a:defRPr/>
            </a:pPr>
            <a:fld id="{AADB1B33-FDF8-4214-BD61-A4AEDBE8DA73}" type="slidenum">
              <a:rPr lang="en-US" altLang="en-US"/>
              <a:pPr>
                <a:defRPr/>
              </a:pPr>
              <a:t>‹#›</a:t>
            </a:fld>
            <a:endParaRPr lang="en-US" altLang="en-US"/>
          </a:p>
        </p:txBody>
      </p:sp>
    </p:spTree>
    <p:extLst>
      <p:ext uri="{BB962C8B-B14F-4D97-AF65-F5344CB8AC3E}">
        <p14:creationId xmlns:p14="http://schemas.microsoft.com/office/powerpoint/2010/main" val="1523784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4752F13-0388-4963-9376-933361CD088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F773184-C472-4B80-9928-A376EFC4E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945C2B4-4B8B-438C-B577-C6F2F477D29D}"/>
              </a:ext>
            </a:extLst>
          </p:cNvPr>
          <p:cNvSpPr>
            <a:spLocks noGrp="1" noChangeArrowheads="1"/>
          </p:cNvSpPr>
          <p:nvPr>
            <p:ph type="sldNum" sz="quarter" idx="12"/>
          </p:nvPr>
        </p:nvSpPr>
        <p:spPr>
          <a:ln/>
        </p:spPr>
        <p:txBody>
          <a:bodyPr/>
          <a:lstStyle>
            <a:lvl1pPr>
              <a:defRPr/>
            </a:lvl1pPr>
          </a:lstStyle>
          <a:p>
            <a:pPr>
              <a:defRPr/>
            </a:pPr>
            <a:fld id="{51AB0492-20C7-4CE8-A54D-904C69AB7924}" type="slidenum">
              <a:rPr lang="en-US" altLang="en-US"/>
              <a:pPr>
                <a:defRPr/>
              </a:pPr>
              <a:t>‹#›</a:t>
            </a:fld>
            <a:endParaRPr lang="en-US" altLang="en-US"/>
          </a:p>
        </p:txBody>
      </p:sp>
    </p:spTree>
    <p:extLst>
      <p:ext uri="{BB962C8B-B14F-4D97-AF65-F5344CB8AC3E}">
        <p14:creationId xmlns:p14="http://schemas.microsoft.com/office/powerpoint/2010/main" val="222291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AE2A59-FD4E-477E-8A05-ADF573C5C6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AEB836-3E7B-428A-9240-05DAF90E7B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C7394A-A758-4962-8E98-5528987C7F2A}"/>
              </a:ext>
            </a:extLst>
          </p:cNvPr>
          <p:cNvSpPr>
            <a:spLocks noGrp="1" noChangeArrowheads="1"/>
          </p:cNvSpPr>
          <p:nvPr>
            <p:ph type="sldNum" sz="quarter" idx="12"/>
          </p:nvPr>
        </p:nvSpPr>
        <p:spPr>
          <a:ln/>
        </p:spPr>
        <p:txBody>
          <a:bodyPr/>
          <a:lstStyle>
            <a:lvl1pPr>
              <a:defRPr/>
            </a:lvl1pPr>
          </a:lstStyle>
          <a:p>
            <a:pPr>
              <a:defRPr/>
            </a:pPr>
            <a:fld id="{761A2002-9B88-4B64-BA78-D0DCDE5FC7D8}" type="slidenum">
              <a:rPr lang="en-US" altLang="en-US"/>
              <a:pPr>
                <a:defRPr/>
              </a:pPr>
              <a:t>‹#›</a:t>
            </a:fld>
            <a:endParaRPr lang="en-US" altLang="en-US"/>
          </a:p>
        </p:txBody>
      </p:sp>
    </p:spTree>
    <p:extLst>
      <p:ext uri="{BB962C8B-B14F-4D97-AF65-F5344CB8AC3E}">
        <p14:creationId xmlns:p14="http://schemas.microsoft.com/office/powerpoint/2010/main" val="39212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74AB3B8-B3D0-416E-B21C-6B52E4F237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87717-7A92-49A8-8278-CD689AD29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E549A0-E6D8-400A-9A86-EFE2E905E77F}"/>
              </a:ext>
            </a:extLst>
          </p:cNvPr>
          <p:cNvSpPr>
            <a:spLocks noGrp="1" noChangeArrowheads="1"/>
          </p:cNvSpPr>
          <p:nvPr>
            <p:ph type="sldNum" sz="quarter" idx="12"/>
          </p:nvPr>
        </p:nvSpPr>
        <p:spPr>
          <a:ln/>
        </p:spPr>
        <p:txBody>
          <a:bodyPr/>
          <a:lstStyle>
            <a:lvl1pPr>
              <a:defRPr/>
            </a:lvl1pPr>
          </a:lstStyle>
          <a:p>
            <a:pPr>
              <a:defRPr/>
            </a:pPr>
            <a:fld id="{84E2F0AC-4940-4211-AF80-6316C070BEC3}" type="slidenum">
              <a:rPr lang="en-US" altLang="en-US"/>
              <a:pPr>
                <a:defRPr/>
              </a:pPr>
              <a:t>‹#›</a:t>
            </a:fld>
            <a:endParaRPr lang="en-US" altLang="en-US"/>
          </a:p>
        </p:txBody>
      </p:sp>
    </p:spTree>
    <p:extLst>
      <p:ext uri="{BB962C8B-B14F-4D97-AF65-F5344CB8AC3E}">
        <p14:creationId xmlns:p14="http://schemas.microsoft.com/office/powerpoint/2010/main" val="259761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5FFE14-BE3D-4E84-8F95-9812D3DEF6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79C912-BCB7-42EA-8FFD-765E476628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343A8A-CAEC-469D-90F3-37A12C4C1C53}"/>
              </a:ext>
            </a:extLst>
          </p:cNvPr>
          <p:cNvSpPr>
            <a:spLocks noGrp="1" noChangeArrowheads="1"/>
          </p:cNvSpPr>
          <p:nvPr>
            <p:ph type="sldNum" sz="quarter" idx="12"/>
          </p:nvPr>
        </p:nvSpPr>
        <p:spPr>
          <a:ln/>
        </p:spPr>
        <p:txBody>
          <a:bodyPr/>
          <a:lstStyle>
            <a:lvl1pPr>
              <a:defRPr/>
            </a:lvl1pPr>
          </a:lstStyle>
          <a:p>
            <a:pPr>
              <a:defRPr/>
            </a:pPr>
            <a:fld id="{FFDA2892-EFA5-4A44-A87B-32923EE9822C}" type="slidenum">
              <a:rPr lang="en-US" altLang="en-US"/>
              <a:pPr>
                <a:defRPr/>
              </a:pPr>
              <a:t>‹#›</a:t>
            </a:fld>
            <a:endParaRPr lang="en-US" altLang="en-US"/>
          </a:p>
        </p:txBody>
      </p:sp>
    </p:spTree>
    <p:extLst>
      <p:ext uri="{BB962C8B-B14F-4D97-AF65-F5344CB8AC3E}">
        <p14:creationId xmlns:p14="http://schemas.microsoft.com/office/powerpoint/2010/main" val="22702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1C83C4-0420-4A45-BD2F-88F00D53EA3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EFC09B4-C431-4B48-BC77-24966A667C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0D933F-9CF2-4778-AEA1-E4C4448CBF45}"/>
              </a:ext>
            </a:extLst>
          </p:cNvPr>
          <p:cNvSpPr>
            <a:spLocks noGrp="1" noChangeArrowheads="1"/>
          </p:cNvSpPr>
          <p:nvPr>
            <p:ph type="sldNum" sz="quarter" idx="12"/>
          </p:nvPr>
        </p:nvSpPr>
        <p:spPr>
          <a:ln/>
        </p:spPr>
        <p:txBody>
          <a:bodyPr/>
          <a:lstStyle>
            <a:lvl1pPr>
              <a:defRPr/>
            </a:lvl1pPr>
          </a:lstStyle>
          <a:p>
            <a:pPr>
              <a:defRPr/>
            </a:pPr>
            <a:fld id="{1C40FB73-FB54-4E66-89C5-A860C25A0FA7}" type="slidenum">
              <a:rPr lang="en-US" altLang="en-US"/>
              <a:pPr>
                <a:defRPr/>
              </a:pPr>
              <a:t>‹#›</a:t>
            </a:fld>
            <a:endParaRPr lang="en-US" altLang="en-US"/>
          </a:p>
        </p:txBody>
      </p:sp>
    </p:spTree>
    <p:extLst>
      <p:ext uri="{BB962C8B-B14F-4D97-AF65-F5344CB8AC3E}">
        <p14:creationId xmlns:p14="http://schemas.microsoft.com/office/powerpoint/2010/main" val="415360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BF17BF0-53DA-40F7-9EAD-B74554EE81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AD8750-CDFD-482E-B706-748A363DC0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3329008-347C-4278-BB6D-0212487D2174}"/>
              </a:ext>
            </a:extLst>
          </p:cNvPr>
          <p:cNvSpPr>
            <a:spLocks noGrp="1" noChangeArrowheads="1"/>
          </p:cNvSpPr>
          <p:nvPr>
            <p:ph type="sldNum" sz="quarter" idx="12"/>
          </p:nvPr>
        </p:nvSpPr>
        <p:spPr>
          <a:ln/>
        </p:spPr>
        <p:txBody>
          <a:bodyPr/>
          <a:lstStyle>
            <a:lvl1pPr>
              <a:defRPr/>
            </a:lvl1pPr>
          </a:lstStyle>
          <a:p>
            <a:pPr>
              <a:defRPr/>
            </a:pPr>
            <a:fld id="{694BA14F-ADBB-4D33-824B-B94219740856}" type="slidenum">
              <a:rPr lang="en-US" altLang="en-US"/>
              <a:pPr>
                <a:defRPr/>
              </a:pPr>
              <a:t>‹#›</a:t>
            </a:fld>
            <a:endParaRPr lang="en-US" altLang="en-US"/>
          </a:p>
        </p:txBody>
      </p:sp>
    </p:spTree>
    <p:extLst>
      <p:ext uri="{BB962C8B-B14F-4D97-AF65-F5344CB8AC3E}">
        <p14:creationId xmlns:p14="http://schemas.microsoft.com/office/powerpoint/2010/main" val="276400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D9F9A8E-8913-481F-9E30-2981DD910A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70DB24C-CEE5-48B5-B8F4-F4CFF70E7D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D0A9E41-F0F5-477F-A486-588C6AA61DE9}"/>
              </a:ext>
            </a:extLst>
          </p:cNvPr>
          <p:cNvSpPr>
            <a:spLocks noGrp="1" noChangeArrowheads="1"/>
          </p:cNvSpPr>
          <p:nvPr>
            <p:ph type="sldNum" sz="quarter" idx="12"/>
          </p:nvPr>
        </p:nvSpPr>
        <p:spPr>
          <a:ln/>
        </p:spPr>
        <p:txBody>
          <a:bodyPr/>
          <a:lstStyle>
            <a:lvl1pPr>
              <a:defRPr/>
            </a:lvl1pPr>
          </a:lstStyle>
          <a:p>
            <a:pPr>
              <a:defRPr/>
            </a:pPr>
            <a:fld id="{01A46A1B-34D2-42C4-A155-B1D669EE79CD}" type="slidenum">
              <a:rPr lang="en-US" altLang="en-US"/>
              <a:pPr>
                <a:defRPr/>
              </a:pPr>
              <a:t>‹#›</a:t>
            </a:fld>
            <a:endParaRPr lang="en-US" altLang="en-US"/>
          </a:p>
        </p:txBody>
      </p:sp>
    </p:spTree>
    <p:extLst>
      <p:ext uri="{BB962C8B-B14F-4D97-AF65-F5344CB8AC3E}">
        <p14:creationId xmlns:p14="http://schemas.microsoft.com/office/powerpoint/2010/main" val="141159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D4741E-E2E9-4085-85C9-A458B4D474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80579B-647C-4647-AAFB-0F994AB90A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3D14BB-4B17-4269-8CC0-4179F05B8F1C}"/>
              </a:ext>
            </a:extLst>
          </p:cNvPr>
          <p:cNvSpPr>
            <a:spLocks noGrp="1" noChangeArrowheads="1"/>
          </p:cNvSpPr>
          <p:nvPr>
            <p:ph type="sldNum" sz="quarter" idx="12"/>
          </p:nvPr>
        </p:nvSpPr>
        <p:spPr>
          <a:ln/>
        </p:spPr>
        <p:txBody>
          <a:bodyPr/>
          <a:lstStyle>
            <a:lvl1pPr>
              <a:defRPr/>
            </a:lvl1pPr>
          </a:lstStyle>
          <a:p>
            <a:pPr>
              <a:defRPr/>
            </a:pPr>
            <a:fld id="{F034C4FE-55FB-4562-84B2-F9868913EEF1}" type="slidenum">
              <a:rPr lang="en-US" altLang="en-US"/>
              <a:pPr>
                <a:defRPr/>
              </a:pPr>
              <a:t>‹#›</a:t>
            </a:fld>
            <a:endParaRPr lang="en-US" altLang="en-US"/>
          </a:p>
        </p:txBody>
      </p:sp>
    </p:spTree>
    <p:extLst>
      <p:ext uri="{BB962C8B-B14F-4D97-AF65-F5344CB8AC3E}">
        <p14:creationId xmlns:p14="http://schemas.microsoft.com/office/powerpoint/2010/main" val="1966700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59B418-3A93-4A6C-81FB-219FD5A40C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8A5254-AA96-464C-A0B2-D85DB589B7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60CF0F-0D74-4B6B-91B2-680D4EA1FE29}"/>
              </a:ext>
            </a:extLst>
          </p:cNvPr>
          <p:cNvSpPr>
            <a:spLocks noGrp="1" noChangeArrowheads="1"/>
          </p:cNvSpPr>
          <p:nvPr>
            <p:ph type="sldNum" sz="quarter" idx="12"/>
          </p:nvPr>
        </p:nvSpPr>
        <p:spPr>
          <a:ln/>
        </p:spPr>
        <p:txBody>
          <a:bodyPr/>
          <a:lstStyle>
            <a:lvl1pPr>
              <a:defRPr/>
            </a:lvl1pPr>
          </a:lstStyle>
          <a:p>
            <a:pPr>
              <a:defRPr/>
            </a:pPr>
            <a:fld id="{2E6BF87A-7CC3-4F19-891A-0115D8EBDF87}" type="slidenum">
              <a:rPr lang="en-US" altLang="en-US"/>
              <a:pPr>
                <a:defRPr/>
              </a:pPr>
              <a:t>‹#›</a:t>
            </a:fld>
            <a:endParaRPr lang="en-US" altLang="en-US"/>
          </a:p>
        </p:txBody>
      </p:sp>
    </p:spTree>
    <p:extLst>
      <p:ext uri="{BB962C8B-B14F-4D97-AF65-F5344CB8AC3E}">
        <p14:creationId xmlns:p14="http://schemas.microsoft.com/office/powerpoint/2010/main" val="4125457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151EF3D-A4CC-4FAD-81F3-781426444D4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5B506F3-743D-4670-92DF-1C2EBFAE5A4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38CB3F-256B-404A-B7C7-0536953CB4E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u="none">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F99ACFF9-7775-42E4-B02B-0E89B4716A7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7F3599AE-7261-49AD-84E0-1E3389D1AB7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u="none"/>
            </a:lvl1pPr>
          </a:lstStyle>
          <a:p>
            <a:pPr>
              <a:defRPr/>
            </a:pPr>
            <a:fld id="{DA3EA340-7989-4F11-A0A7-8300A671BFE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microsoft.com/office/2011/relationships/inkAction" Target="../ink/inkAction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microsoft.com/office/2011/relationships/inkAction" Target="../ink/inkAction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www.nationalgeographic.com/history/2020/03/museum-of-the-bible-dead-sea-scrolls-forgeries/" TargetMode="External"/><Relationship Id="rId5" Type="http://schemas.openxmlformats.org/officeDocument/2006/relationships/image" Target="../media/image28.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1.jpeg"/><Relationship Id="rId5" Type="http://schemas.openxmlformats.org/officeDocument/2006/relationships/image" Target="../media/image29.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2.jpeg"/><Relationship Id="rId5" Type="http://schemas.openxmlformats.org/officeDocument/2006/relationships/image" Target="../media/image29.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3.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3.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3.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61.m4a"/><Relationship Id="rId1" Type="http://schemas.microsoft.com/office/2007/relationships/media" Target="../media/media61.m4a"/><Relationship Id="rId6" Type="http://schemas.microsoft.com/office/2011/relationships/inkAction" Target="../ink/inkAction3.xml"/><Relationship Id="rId5" Type="http://schemas.openxmlformats.org/officeDocument/2006/relationships/image" Target="../media/image38.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microsoft.com/office/2011/relationships/inkAction" Target="../ink/inkAction4.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62.xml"/><Relationship Id="rId9"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B3353A26-1BAA-4B0C-856A-E99B4F46E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
            <a:ext cx="39036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a:extLst>
              <a:ext uri="{FF2B5EF4-FFF2-40B4-BE49-F238E27FC236}">
                <a16:creationId xmlns:a16="http://schemas.microsoft.com/office/drawing/2014/main" id="{DCA3A149-0EF8-46C0-9C8C-6FC8F87F1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352800"/>
            <a:ext cx="597376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6577133F-F2C2-400C-824B-4C4894F5C677}"/>
              </a:ext>
            </a:extLst>
          </p:cNvPr>
          <p:cNvSpPr>
            <a:spLocks noChangeArrowheads="1"/>
          </p:cNvSpPr>
          <p:nvPr/>
        </p:nvSpPr>
        <p:spPr bwMode="auto">
          <a:xfrm>
            <a:off x="3733800" y="1724025"/>
            <a:ext cx="4159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0" u="none">
                <a:latin typeface="Calibri" panose="020F0502020204030204" pitchFamily="34" charset="0"/>
                <a:cs typeface="Calibri" panose="020F0502020204030204" pitchFamily="34" charset="0"/>
              </a:rPr>
              <a:t>TOLERATION &amp; PERSECUTION, II</a:t>
            </a:r>
          </a:p>
          <a:p>
            <a:pPr eaLnBrk="1" hangingPunct="1">
              <a:spcBef>
                <a:spcPct val="0"/>
              </a:spcBef>
              <a:buFontTx/>
              <a:buNone/>
            </a:pPr>
            <a:r>
              <a:rPr lang="en-US" altLang="en-US" sz="2400" b="0" u="none">
                <a:latin typeface="Calibri" panose="020F0502020204030204" pitchFamily="34" charset="0"/>
                <a:cs typeface="Calibri" panose="020F0502020204030204" pitchFamily="34" charset="0"/>
              </a:rPr>
              <a:t>     • Succession </a:t>
            </a:r>
          </a:p>
          <a:p>
            <a:pPr eaLnBrk="1" hangingPunct="1">
              <a:spcBef>
                <a:spcPct val="0"/>
              </a:spcBef>
              <a:buFontTx/>
              <a:buNone/>
            </a:pPr>
            <a:r>
              <a:rPr lang="en-US" altLang="en-US" sz="2400" b="0" u="none">
                <a:latin typeface="Calibri" panose="020F0502020204030204" pitchFamily="34" charset="0"/>
                <a:cs typeface="Calibri" panose="020F0502020204030204" pitchFamily="34" charset="0"/>
              </a:rPr>
              <a:t>     • Romanization</a:t>
            </a:r>
          </a:p>
          <a:p>
            <a:pPr eaLnBrk="1" hangingPunct="1">
              <a:spcBef>
                <a:spcPct val="0"/>
              </a:spcBef>
              <a:buFontTx/>
              <a:buNone/>
            </a:pPr>
            <a:r>
              <a:rPr lang="en-US" altLang="en-US" sz="2400" b="0" u="none">
                <a:latin typeface="Calibri" panose="020F0502020204030204" pitchFamily="34" charset="0"/>
                <a:cs typeface="Calibri" panose="020F0502020204030204" pitchFamily="34" charset="0"/>
              </a:rPr>
              <a:t>     • Judaism</a:t>
            </a:r>
          </a:p>
          <a:p>
            <a:pPr eaLnBrk="1" hangingPunct="1">
              <a:spcBef>
                <a:spcPct val="0"/>
              </a:spcBef>
              <a:buFontTx/>
              <a:buNone/>
            </a:pPr>
            <a:endParaRPr lang="en-US" altLang="en-US" sz="2400" b="0" u="none">
              <a:latin typeface="Calibri" panose="020F0502020204030204" pitchFamily="34" charset="0"/>
              <a:cs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F516A2EF-5389-4D4A-BCCA-DBD737DCA2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823"/>
    </mc:Choice>
    <mc:Fallback>
      <p:transition spd="slow" advTm="8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4734CDBF-A367-4C50-83F8-0F5153E73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9145588"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a:extLst>
              <a:ext uri="{FF2B5EF4-FFF2-40B4-BE49-F238E27FC236}">
                <a16:creationId xmlns:a16="http://schemas.microsoft.com/office/drawing/2014/main" id="{6AA39DF3-B2AD-4B7D-930C-4CF878DB0578}"/>
              </a:ext>
            </a:extLst>
          </p:cNvPr>
          <p:cNvSpPr>
            <a:spLocks noChangeArrowheads="1"/>
          </p:cNvSpPr>
          <p:nvPr/>
        </p:nvSpPr>
        <p:spPr bwMode="auto">
          <a:xfrm>
            <a:off x="3559175" y="5630863"/>
            <a:ext cx="5584825" cy="3698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800" u="none" dirty="0">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Leptis Magna</a:t>
            </a:r>
            <a:r>
              <a:rPr lang="en-US" altLang="en-US" sz="1800" b="0" u="none" dirty="0">
                <a:latin typeface="Helvetica" panose="020B0604020202020204" pitchFamily="34" charset="0"/>
                <a:cs typeface="Helvetica" panose="020B0604020202020204" pitchFamily="34" charset="0"/>
              </a:rPr>
              <a:t>—</a:t>
            </a:r>
            <a:r>
              <a:rPr lang="en-US" altLang="en-US" sz="1800" u="none" dirty="0">
                <a:solidFill>
                  <a:srgbClr val="8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Latin</a:t>
            </a:r>
            <a:r>
              <a:rPr lang="en-US" altLang="en-US" sz="1800" b="0" u="none" dirty="0">
                <a:latin typeface="Helvetica" panose="020B0604020202020204" pitchFamily="34" charset="0"/>
                <a:cs typeface="Helvetica" panose="020B0604020202020204" pitchFamily="34" charset="0"/>
              </a:rPr>
              <a:t>/</a:t>
            </a:r>
            <a:r>
              <a:rPr lang="en-US" altLang="en-US" sz="1800" u="none" dirty="0" err="1">
                <a:solidFill>
                  <a:srgbClr val="80008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Neopunic</a:t>
            </a:r>
            <a:r>
              <a:rPr lang="en-US" altLang="en-US" sz="1800" u="none" dirty="0">
                <a:solidFill>
                  <a:srgbClr val="800080"/>
                </a:solidFill>
                <a:latin typeface="Helvetica" panose="020B0604020202020204" pitchFamily="34" charset="0"/>
                <a:cs typeface="Helvetica" panose="020B0604020202020204" pitchFamily="34" charset="0"/>
              </a:rPr>
              <a:t> </a:t>
            </a:r>
            <a:r>
              <a:rPr lang="en-US" altLang="en-US" sz="1800" b="0" u="none" dirty="0">
                <a:latin typeface="Helvetica" panose="020B0604020202020204" pitchFamily="34" charset="0"/>
                <a:cs typeface="Helvetica" panose="020B0604020202020204" pitchFamily="34" charset="0"/>
              </a:rPr>
              <a:t>bilingual dedication</a:t>
            </a:r>
          </a:p>
        </p:txBody>
      </p:sp>
      <p:sp>
        <p:nvSpPr>
          <p:cNvPr id="21508" name="Rectangle 4">
            <a:extLst>
              <a:ext uri="{FF2B5EF4-FFF2-40B4-BE49-F238E27FC236}">
                <a16:creationId xmlns:a16="http://schemas.microsoft.com/office/drawing/2014/main" id="{81F07A5F-00F4-4251-8BD3-C2B889A132D8}"/>
              </a:ext>
            </a:extLst>
          </p:cNvPr>
          <p:cNvSpPr>
            <a:spLocks noChangeArrowheads="1"/>
          </p:cNvSpPr>
          <p:nvPr/>
        </p:nvSpPr>
        <p:spPr bwMode="auto">
          <a:xfrm>
            <a:off x="152400" y="0"/>
            <a:ext cx="4602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 • North Africa</a:t>
            </a:r>
          </a:p>
        </p:txBody>
      </p:sp>
      <p:pic>
        <p:nvPicPr>
          <p:cNvPr id="21509" name="Picture 7">
            <a:extLst>
              <a:ext uri="{FF2B5EF4-FFF2-40B4-BE49-F238E27FC236}">
                <a16:creationId xmlns:a16="http://schemas.microsoft.com/office/drawing/2014/main" id="{CCCD9F46-BC2F-4D1C-A643-C6E75FF648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0A8B737E-B78D-488A-9E02-293AFE7443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077"/>
    </mc:Choice>
    <mc:Fallback>
      <p:transition spd="slow" advTm="3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7C7C79A8-6982-4A52-AEFD-49B197A8D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8150"/>
            <a:ext cx="9145588"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id="{6328496C-58C5-4F2F-B68F-62D592B7DEFF}"/>
              </a:ext>
            </a:extLst>
          </p:cNvPr>
          <p:cNvSpPr>
            <a:spLocks noChangeArrowheads="1"/>
          </p:cNvSpPr>
          <p:nvPr/>
        </p:nvSpPr>
        <p:spPr bwMode="auto">
          <a:xfrm>
            <a:off x="6411913" y="2133600"/>
            <a:ext cx="2493962" cy="64611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defRPr/>
            </a:pPr>
            <a:r>
              <a:rPr lang="en-US" altLang="en-US" sz="1800" u="none" dirty="0">
                <a:solidFill>
                  <a:srgbClr val="59595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Numidian</a:t>
            </a:r>
            <a:r>
              <a:rPr lang="en-US" altLang="en-US" sz="1800" b="0" u="none"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en-US" altLang="en-US" sz="1800" u="none" dirty="0" err="1">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Dougga</a:t>
            </a:r>
            <a:endParaRPr lang="en-US" altLang="en-US" sz="1800" b="0" u="none"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r">
              <a:spcBef>
                <a:spcPct val="0"/>
              </a:spcBef>
              <a:buFontTx/>
              <a:buNone/>
              <a:defRPr/>
            </a:pPr>
            <a:r>
              <a:rPr lang="en-US" altLang="en-US" sz="1800" b="0" u="none" dirty="0">
                <a:latin typeface="Helvetica" panose="020B0604020202020204" pitchFamily="34" charset="0"/>
                <a:cs typeface="Helvetica" panose="020B0604020202020204" pitchFamily="34" charset="0"/>
              </a:rPr>
              <a:t>organic (non-grid) plan</a:t>
            </a:r>
          </a:p>
        </p:txBody>
      </p:sp>
      <p:sp>
        <p:nvSpPr>
          <p:cNvPr id="23556" name="Rectangle 4">
            <a:extLst>
              <a:ext uri="{FF2B5EF4-FFF2-40B4-BE49-F238E27FC236}">
                <a16:creationId xmlns:a16="http://schemas.microsoft.com/office/drawing/2014/main" id="{13BEF8A5-3607-427A-946C-9C783A538EAA}"/>
              </a:ext>
            </a:extLst>
          </p:cNvPr>
          <p:cNvSpPr>
            <a:spLocks noChangeArrowheads="1"/>
          </p:cNvSpPr>
          <p:nvPr/>
        </p:nvSpPr>
        <p:spPr bwMode="auto">
          <a:xfrm>
            <a:off x="152400" y="0"/>
            <a:ext cx="2555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p>
        </p:txBody>
      </p:sp>
      <p:pic>
        <p:nvPicPr>
          <p:cNvPr id="23557" name="Picture 7">
            <a:extLst>
              <a:ext uri="{FF2B5EF4-FFF2-40B4-BE49-F238E27FC236}">
                <a16:creationId xmlns:a16="http://schemas.microsoft.com/office/drawing/2014/main" id="{4325B2A5-4577-4F40-B22F-CBBB5C070C7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2" name="Ink 1">
                <a:extLst>
                  <a:ext uri="{FF2B5EF4-FFF2-40B4-BE49-F238E27FC236}">
                    <a16:creationId xmlns:a16="http://schemas.microsoft.com/office/drawing/2014/main" id="{B5C43980-934B-44F7-8E0E-E163250D613B}"/>
                  </a:ext>
                </a:extLst>
              </p14:cNvPr>
              <p14:cNvContentPartPr/>
              <p14:nvPr>
                <p:extLst>
                  <p:ext uri="{42D2F446-02D8-4167-A562-619A0277C38B}">
                    <p15:isNarration xmlns:p15="http://schemas.microsoft.com/office/powerpoint/2012/main" val="1"/>
                  </p:ext>
                </p:extLst>
              </p14:nvPr>
            </p14:nvContentPartPr>
            <p14:xfrm>
              <a:off x="2514960" y="727920"/>
              <a:ext cx="4906440" cy="5422320"/>
            </p14:xfrm>
          </p:contentPart>
        </mc:Choice>
        <mc:Fallback>
          <p:pic>
            <p:nvPicPr>
              <p:cNvPr id="2" name="Ink 1">
                <a:extLst>
                  <a:ext uri="{FF2B5EF4-FFF2-40B4-BE49-F238E27FC236}">
                    <a16:creationId xmlns:a16="http://schemas.microsoft.com/office/drawing/2014/main" id="{B5C43980-934B-44F7-8E0E-E163250D613B}"/>
                  </a:ext>
                </a:extLst>
              </p:cNvPr>
              <p:cNvPicPr>
                <a:picLocks noGrp="1" noRot="1" noChangeAspect="1" noMove="1" noResize="1" noEditPoints="1" noAdjustHandles="1" noChangeArrowheads="1" noChangeShapeType="1"/>
              </p:cNvPicPr>
              <p:nvPr/>
            </p:nvPicPr>
            <p:blipFill>
              <a:blip r:embed="rId8"/>
              <a:stretch>
                <a:fillRect/>
              </a:stretch>
            </p:blipFill>
            <p:spPr>
              <a:xfrm>
                <a:off x="2499120" y="664560"/>
                <a:ext cx="4937760" cy="5549040"/>
              </a:xfrm>
              <a:prstGeom prst="rect">
                <a:avLst/>
              </a:prstGeom>
            </p:spPr>
          </p:pic>
        </mc:Fallback>
      </mc:AlternateContent>
      <p:pic>
        <p:nvPicPr>
          <p:cNvPr id="3" name="Audio 2">
            <a:hlinkClick r:id="" action="ppaction://media"/>
            <a:extLst>
              <a:ext uri="{FF2B5EF4-FFF2-40B4-BE49-F238E27FC236}">
                <a16:creationId xmlns:a16="http://schemas.microsoft.com/office/drawing/2014/main" id="{87D8D860-1155-4764-8870-F384FB18A0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254"/>
    </mc:Choice>
    <mc:Fallback>
      <p:transition spd="slow" advTm="93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DB912C8-28E6-4918-9263-537F296E29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9145588"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a:extLst>
              <a:ext uri="{FF2B5EF4-FFF2-40B4-BE49-F238E27FC236}">
                <a16:creationId xmlns:a16="http://schemas.microsoft.com/office/drawing/2014/main" id="{8C9E4656-5DE9-4665-B9DD-43D9D4C75ACD}"/>
              </a:ext>
            </a:extLst>
          </p:cNvPr>
          <p:cNvSpPr>
            <a:spLocks noChangeArrowheads="1"/>
          </p:cNvSpPr>
          <p:nvPr/>
        </p:nvSpPr>
        <p:spPr bwMode="auto">
          <a:xfrm>
            <a:off x="6477000" y="5878513"/>
            <a:ext cx="2673350" cy="3698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800" u="none" dirty="0" err="1">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Dougga</a:t>
            </a:r>
            <a:r>
              <a:rPr lang="en-US" altLang="en-US" sz="1800" b="0" u="none" dirty="0">
                <a:latin typeface="Helvetica" panose="020B0604020202020204" pitchFamily="34" charset="0"/>
                <a:cs typeface="Helvetica" panose="020B0604020202020204" pitchFamily="34" charset="0"/>
              </a:rPr>
              <a:t>—water storage</a:t>
            </a:r>
          </a:p>
        </p:txBody>
      </p:sp>
      <p:sp>
        <p:nvSpPr>
          <p:cNvPr id="25604" name="Rectangle 4">
            <a:extLst>
              <a:ext uri="{FF2B5EF4-FFF2-40B4-BE49-F238E27FC236}">
                <a16:creationId xmlns:a16="http://schemas.microsoft.com/office/drawing/2014/main" id="{A02E5A42-9B24-4CCB-90E5-116CB94DBFC5}"/>
              </a:ext>
            </a:extLst>
          </p:cNvPr>
          <p:cNvSpPr>
            <a:spLocks noChangeArrowheads="1"/>
          </p:cNvSpPr>
          <p:nvPr/>
        </p:nvSpPr>
        <p:spPr bwMode="auto">
          <a:xfrm>
            <a:off x="0" y="5791200"/>
            <a:ext cx="2555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endParaRPr lang="en-US" altLang="en-US" sz="1800" u="none">
              <a:latin typeface="Helvetica" panose="020B0604020202020204" pitchFamily="34" charset="0"/>
              <a:cs typeface="Helvetica" panose="020B0604020202020204" pitchFamily="34" charset="0"/>
            </a:endParaRPr>
          </a:p>
        </p:txBody>
      </p:sp>
      <p:pic>
        <p:nvPicPr>
          <p:cNvPr id="25605" name="Picture 7">
            <a:extLst>
              <a:ext uri="{FF2B5EF4-FFF2-40B4-BE49-F238E27FC236}">
                <a16:creationId xmlns:a16="http://schemas.microsoft.com/office/drawing/2014/main" id="{A82B4E4A-F565-490D-915C-9A11BE8343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0E3AE5B-90BC-4518-AB93-E69813FA96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89"/>
    </mc:Choice>
    <mc:Fallback>
      <p:transition spd="slow" advTm="7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04547662-1251-4C55-8EFD-013779C32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1013"/>
            <a:ext cx="9145588" cy="62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a:extLst>
              <a:ext uri="{FF2B5EF4-FFF2-40B4-BE49-F238E27FC236}">
                <a16:creationId xmlns:a16="http://schemas.microsoft.com/office/drawing/2014/main" id="{4140154A-A913-4705-BAE9-B52728FFFF26}"/>
              </a:ext>
            </a:extLst>
          </p:cNvPr>
          <p:cNvSpPr>
            <a:spLocks noChangeArrowheads="1"/>
          </p:cNvSpPr>
          <p:nvPr/>
        </p:nvSpPr>
        <p:spPr bwMode="auto">
          <a:xfrm>
            <a:off x="6881813" y="5873750"/>
            <a:ext cx="2262187" cy="36988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800" u="none" dirty="0" err="1">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Dougga</a:t>
            </a:r>
            <a:r>
              <a:rPr lang="en-US" altLang="en-US" sz="1800" b="0" u="none" dirty="0">
                <a:latin typeface="Helvetica" panose="020B0604020202020204" pitchFamily="34" charset="0"/>
                <a:cs typeface="Helvetica" panose="020B0604020202020204" pitchFamily="34" charset="0"/>
              </a:rPr>
              <a:t>—sanitation</a:t>
            </a:r>
          </a:p>
        </p:txBody>
      </p:sp>
      <p:sp>
        <p:nvSpPr>
          <p:cNvPr id="27652" name="Rectangle 4">
            <a:extLst>
              <a:ext uri="{FF2B5EF4-FFF2-40B4-BE49-F238E27FC236}">
                <a16:creationId xmlns:a16="http://schemas.microsoft.com/office/drawing/2014/main" id="{21DE78A7-A1D3-4AC4-A53D-051A8A7A4AC8}"/>
              </a:ext>
            </a:extLst>
          </p:cNvPr>
          <p:cNvSpPr>
            <a:spLocks noChangeArrowheads="1"/>
          </p:cNvSpPr>
          <p:nvPr/>
        </p:nvSpPr>
        <p:spPr bwMode="auto">
          <a:xfrm>
            <a:off x="0" y="5786438"/>
            <a:ext cx="2555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endParaRPr lang="en-US" altLang="en-US" sz="1800" u="none">
              <a:latin typeface="Helvetica" panose="020B0604020202020204" pitchFamily="34" charset="0"/>
              <a:cs typeface="Helvetica" panose="020B0604020202020204" pitchFamily="34" charset="0"/>
            </a:endParaRPr>
          </a:p>
        </p:txBody>
      </p:sp>
      <p:pic>
        <p:nvPicPr>
          <p:cNvPr id="27653" name="Picture 7">
            <a:extLst>
              <a:ext uri="{FF2B5EF4-FFF2-40B4-BE49-F238E27FC236}">
                <a16:creationId xmlns:a16="http://schemas.microsoft.com/office/drawing/2014/main" id="{3A2C5909-B640-40BD-B308-583CEBAF56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DED8554-6B8D-47AB-8D7D-0C8B826589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083"/>
    </mc:Choice>
    <mc:Fallback>
      <p:transition spd="slow" advTm="22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23376FF3-CB8E-4964-B583-B3A435C73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a:extLst>
              <a:ext uri="{FF2B5EF4-FFF2-40B4-BE49-F238E27FC236}">
                <a16:creationId xmlns:a16="http://schemas.microsoft.com/office/drawing/2014/main" id="{F80EE323-9529-4146-8D2D-8C6E643593C2}"/>
              </a:ext>
            </a:extLst>
          </p:cNvPr>
          <p:cNvSpPr>
            <a:spLocks noChangeArrowheads="1"/>
          </p:cNvSpPr>
          <p:nvPr/>
        </p:nvSpPr>
        <p:spPr bwMode="auto">
          <a:xfrm>
            <a:off x="4495800" y="684213"/>
            <a:ext cx="4724400" cy="14779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800" i="1" u="none" dirty="0" err="1">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religio</a:t>
            </a:r>
            <a:endParaRPr lang="en-US" altLang="en-US" sz="1800" i="1" u="none" dirty="0">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spcBef>
                <a:spcPct val="0"/>
              </a:spcBef>
              <a:buFontTx/>
              <a:buNone/>
              <a:defRPr/>
            </a:pPr>
            <a:r>
              <a:rPr lang="en-US" altLang="en-US" sz="1800" u="none" dirty="0" err="1">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Dougga</a:t>
            </a:r>
            <a:r>
              <a:rPr lang="en-US" altLang="en-US" sz="1800" b="0" u="none" dirty="0">
                <a:latin typeface="Helvetica" panose="020B0604020202020204" pitchFamily="34" charset="0"/>
                <a:cs typeface="Helvetica" panose="020B0604020202020204" pitchFamily="34" charset="0"/>
              </a:rPr>
              <a:t>, </a:t>
            </a:r>
            <a:r>
              <a:rPr lang="en-US" altLang="en-US" sz="1800" u="none" dirty="0">
                <a:latin typeface="Helvetica" panose="020B0604020202020204" pitchFamily="34" charset="0"/>
                <a:cs typeface="Helvetica" panose="020B0604020202020204" pitchFamily="34" charset="0"/>
              </a:rPr>
              <a:t>Capitoline Triad</a:t>
            </a:r>
          </a:p>
          <a:p>
            <a:pPr>
              <a:spcBef>
                <a:spcPct val="0"/>
              </a:spcBef>
              <a:buFontTx/>
              <a:buNone/>
              <a:defRPr/>
            </a:pPr>
            <a:endParaRPr lang="en-US" altLang="en-US" sz="1800" b="0" u="none" dirty="0">
              <a:latin typeface="Helvetica" panose="020B0604020202020204" pitchFamily="34" charset="0"/>
              <a:cs typeface="Helvetica" panose="020B0604020202020204" pitchFamily="34" charset="0"/>
            </a:endParaRPr>
          </a:p>
          <a:p>
            <a:pPr>
              <a:spcBef>
                <a:spcPct val="0"/>
              </a:spcBef>
              <a:buFontTx/>
              <a:buNone/>
              <a:defRPr/>
            </a:pPr>
            <a:r>
              <a:rPr lang="en-US" altLang="en-US" sz="1800" b="0" u="none" dirty="0">
                <a:latin typeface="Helvetica" panose="020B0604020202020204" pitchFamily="34" charset="0"/>
                <a:cs typeface="Helvetica" panose="020B0604020202020204" pitchFamily="34" charset="0"/>
              </a:rPr>
              <a:t>• </a:t>
            </a:r>
            <a:r>
              <a:rPr lang="en-US" altLang="en-US" sz="1800" i="1" u="none" dirty="0">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apotheosis</a:t>
            </a:r>
            <a:r>
              <a:rPr lang="en-US" altLang="en-US" sz="1800" b="0" u="none" dirty="0">
                <a:latin typeface="Helvetica" panose="020B0604020202020204" pitchFamily="34" charset="0"/>
                <a:cs typeface="Helvetica" panose="020B0604020202020204" pitchFamily="34" charset="0"/>
              </a:rPr>
              <a:t> of </a:t>
            </a:r>
            <a:r>
              <a:rPr lang="en-US" altLang="en-US" sz="1800" i="1" u="none" dirty="0" err="1">
                <a:latin typeface="Helvetica" panose="020B0604020202020204" pitchFamily="34" charset="0"/>
                <a:cs typeface="Helvetica" panose="020B0604020202020204" pitchFamily="34" charset="0"/>
              </a:rPr>
              <a:t>divus</a:t>
            </a:r>
            <a:r>
              <a:rPr lang="en-US" altLang="en-US" sz="1800" u="none" dirty="0">
                <a:latin typeface="Helvetica" panose="020B0604020202020204" pitchFamily="34" charset="0"/>
                <a:cs typeface="Helvetica" panose="020B0604020202020204" pitchFamily="34" charset="0"/>
              </a:rPr>
              <a:t> </a:t>
            </a:r>
            <a:r>
              <a:rPr lang="en-US" altLang="en-US" sz="1800" u="none" dirty="0" err="1">
                <a:latin typeface="Helvetica" panose="020B0604020202020204" pitchFamily="34" charset="0"/>
                <a:cs typeface="Helvetica" panose="020B0604020202020204" pitchFamily="34" charset="0"/>
              </a:rPr>
              <a:t>Antoninus</a:t>
            </a:r>
            <a:r>
              <a:rPr lang="en-US" altLang="en-US" sz="1800" u="none" dirty="0">
                <a:latin typeface="Helvetica" panose="020B0604020202020204" pitchFamily="34" charset="0"/>
                <a:cs typeface="Helvetica" panose="020B0604020202020204" pitchFamily="34" charset="0"/>
              </a:rPr>
              <a:t> Pius</a:t>
            </a:r>
          </a:p>
          <a:p>
            <a:pPr>
              <a:spcBef>
                <a:spcPct val="0"/>
              </a:spcBef>
              <a:buFontTx/>
              <a:buNone/>
              <a:defRPr/>
            </a:pPr>
            <a:r>
              <a:rPr lang="en-US" altLang="en-US" sz="1800" b="0" u="none" dirty="0">
                <a:latin typeface="Helvetica" panose="020B0604020202020204" pitchFamily="34" charset="0"/>
                <a:cs typeface="Helvetica" panose="020B0604020202020204" pitchFamily="34" charset="0"/>
              </a:rPr>
              <a:t>• safety of </a:t>
            </a:r>
            <a:r>
              <a:rPr lang="en-US" altLang="en-US" sz="1800" u="none" dirty="0">
                <a:latin typeface="Helvetica" panose="020B0604020202020204" pitchFamily="34" charset="0"/>
                <a:cs typeface="Helvetica" panose="020B0604020202020204" pitchFamily="34" charset="0"/>
              </a:rPr>
              <a:t>M. Aurelius </a:t>
            </a:r>
            <a:r>
              <a:rPr lang="en-US" altLang="en-US" sz="1800" b="0" u="none" dirty="0">
                <a:latin typeface="Helvetica" panose="020B0604020202020204" pitchFamily="34" charset="0"/>
                <a:cs typeface="Helvetica" panose="020B0604020202020204" pitchFamily="34" charset="0"/>
              </a:rPr>
              <a:t>and </a:t>
            </a:r>
            <a:r>
              <a:rPr lang="en-US" altLang="en-US" sz="1800" u="none" dirty="0">
                <a:latin typeface="Helvetica" panose="020B0604020202020204" pitchFamily="34" charset="0"/>
                <a:cs typeface="Helvetica" panose="020B0604020202020204" pitchFamily="34" charset="0"/>
              </a:rPr>
              <a:t>L. </a:t>
            </a:r>
            <a:r>
              <a:rPr lang="en-US" altLang="en-US" sz="1800" u="none" dirty="0" err="1">
                <a:latin typeface="Helvetica" panose="020B0604020202020204" pitchFamily="34" charset="0"/>
                <a:cs typeface="Helvetica" panose="020B0604020202020204" pitchFamily="34" charset="0"/>
              </a:rPr>
              <a:t>Verus</a:t>
            </a:r>
            <a:endParaRPr lang="en-US" altLang="en-US" sz="1800" b="0" u="none" dirty="0">
              <a:latin typeface="Helvetica" panose="020B0604020202020204" pitchFamily="34" charset="0"/>
              <a:cs typeface="Helvetica" panose="020B0604020202020204" pitchFamily="34" charset="0"/>
            </a:endParaRPr>
          </a:p>
        </p:txBody>
      </p:sp>
      <p:sp>
        <p:nvSpPr>
          <p:cNvPr id="29700" name="Rectangle 4">
            <a:extLst>
              <a:ext uri="{FF2B5EF4-FFF2-40B4-BE49-F238E27FC236}">
                <a16:creationId xmlns:a16="http://schemas.microsoft.com/office/drawing/2014/main" id="{CB17D76C-A4EB-4A4C-938B-61EFE9F6BD7D}"/>
              </a:ext>
            </a:extLst>
          </p:cNvPr>
          <p:cNvSpPr>
            <a:spLocks noChangeArrowheads="1"/>
          </p:cNvSpPr>
          <p:nvPr/>
        </p:nvSpPr>
        <p:spPr bwMode="auto">
          <a:xfrm>
            <a:off x="4572000" y="4800600"/>
            <a:ext cx="4419600" cy="1724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800" i="1" u="none" dirty="0" err="1">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interpretatio</a:t>
            </a:r>
            <a:r>
              <a:rPr lang="en-US" altLang="en-US" sz="1800" i="1" u="none" dirty="0">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Romana</a:t>
            </a:r>
            <a:r>
              <a:rPr lang="en-US" altLang="en-US" sz="1800" b="0" u="none"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a:p>
            <a:pPr>
              <a:spcBef>
                <a:spcPct val="0"/>
              </a:spcBef>
              <a:buFontTx/>
              <a:buNone/>
              <a:defRPr/>
            </a:pPr>
            <a:r>
              <a:rPr lang="en-US" altLang="en-US" sz="1800" u="none" dirty="0">
                <a:solidFill>
                  <a:srgbClr val="800080"/>
                </a:solidFill>
                <a:latin typeface="Helvetica" panose="020B0604020202020204" pitchFamily="34" charset="0"/>
                <a:cs typeface="Helvetica" panose="020B0604020202020204" pitchFamily="34" charset="0"/>
              </a:rPr>
              <a:t>   </a:t>
            </a:r>
            <a:r>
              <a:rPr lang="en-US" altLang="en-US" sz="1800" u="none" dirty="0" err="1">
                <a:solidFill>
                  <a:srgbClr val="80008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Ba’al</a:t>
            </a:r>
            <a:r>
              <a:rPr lang="en-US" altLang="en-US" sz="1800" u="none"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r>
              <a:rPr lang="en-US" altLang="en-US" sz="1800" u="none" dirty="0">
                <a:solidFill>
                  <a:srgbClr val="8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Saturnus</a:t>
            </a:r>
          </a:p>
          <a:p>
            <a:pPr>
              <a:spcBef>
                <a:spcPct val="0"/>
              </a:spcBef>
              <a:buFontTx/>
              <a:buNone/>
              <a:defRPr/>
            </a:pPr>
            <a:r>
              <a:rPr lang="en-US" altLang="en-US" sz="1800" u="none" dirty="0">
                <a:solidFill>
                  <a:srgbClr val="800080"/>
                </a:solidFill>
                <a:latin typeface="Helvetica" panose="020B0604020202020204" pitchFamily="34" charset="0"/>
                <a:cs typeface="Helvetica" panose="020B0604020202020204" pitchFamily="34" charset="0"/>
              </a:rPr>
              <a:t>  </a:t>
            </a:r>
            <a:r>
              <a:rPr lang="en-US" altLang="en-US" sz="1800" u="none" dirty="0">
                <a:solidFill>
                  <a:srgbClr val="80008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en-US" altLang="en-US" sz="1800" u="none" dirty="0" err="1">
                <a:solidFill>
                  <a:srgbClr val="80008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Tinnit</a:t>
            </a:r>
            <a:r>
              <a:rPr lang="en-US" altLang="en-US" sz="1800" u="none"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r>
              <a:rPr lang="en-US" altLang="en-US" sz="1800" u="none" dirty="0">
                <a:solidFill>
                  <a:srgbClr val="8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Juno</a:t>
            </a:r>
            <a:r>
              <a:rPr lang="en-US" altLang="en-US" sz="1800" u="none"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en-US" altLang="en-US" sz="1800" u="none" dirty="0" err="1">
                <a:latin typeface="Helvetica" panose="020B0604020202020204" pitchFamily="34" charset="0"/>
                <a:cs typeface="Helvetica" panose="020B0604020202020204" pitchFamily="34" charset="0"/>
              </a:rPr>
              <a:t>Caelestis</a:t>
            </a:r>
            <a:endParaRPr lang="en-US" altLang="en-US" sz="1800" u="none" dirty="0">
              <a:latin typeface="Helvetica" panose="020B0604020202020204" pitchFamily="34" charset="0"/>
              <a:cs typeface="Helvetica" panose="020B0604020202020204" pitchFamily="34" charset="0"/>
            </a:endParaRPr>
          </a:p>
          <a:p>
            <a:pPr>
              <a:spcBef>
                <a:spcPct val="0"/>
              </a:spcBef>
              <a:buFontTx/>
              <a:buNone/>
              <a:defRPr/>
            </a:pPr>
            <a:endParaRPr lang="en-US" altLang="en-US" sz="1800" u="none" dirty="0">
              <a:latin typeface="Helvetica" panose="020B0604020202020204" pitchFamily="34" charset="0"/>
              <a:cs typeface="Helvetica" panose="020B0604020202020204" pitchFamily="34" charset="0"/>
            </a:endParaRPr>
          </a:p>
          <a:p>
            <a:pPr>
              <a:spcBef>
                <a:spcPct val="0"/>
              </a:spcBef>
              <a:buFontTx/>
              <a:buNone/>
              <a:defRPr/>
            </a:pPr>
            <a:r>
              <a:rPr lang="en-US" altLang="en-US" sz="1600" b="0" u="none" dirty="0">
                <a:latin typeface="Helvetica" panose="020B0604020202020204" pitchFamily="34" charset="0"/>
                <a:cs typeface="Helvetica" panose="020B0604020202020204" pitchFamily="34" charset="0"/>
              </a:rPr>
              <a:t>intolerance of </a:t>
            </a:r>
            <a:r>
              <a:rPr lang="en-US" altLang="en-US" sz="1600" i="1" u="none" dirty="0" err="1">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superstitio</a:t>
            </a:r>
            <a:r>
              <a:rPr lang="en-US" altLang="en-US" sz="1600" b="0" u="none" dirty="0">
                <a:latin typeface="Helvetica" panose="020B0604020202020204" pitchFamily="34" charset="0"/>
                <a:cs typeface="Helvetica" panose="020B0604020202020204" pitchFamily="34" charset="0"/>
              </a:rPr>
              <a:t> — human sacrifice</a:t>
            </a:r>
            <a:endParaRPr lang="en-US" altLang="en-US" sz="1700" b="0" u="none" dirty="0">
              <a:latin typeface="Helvetica" panose="020B0604020202020204" pitchFamily="34" charset="0"/>
              <a:cs typeface="Helvetica" panose="020B0604020202020204" pitchFamily="34" charset="0"/>
            </a:endParaRPr>
          </a:p>
          <a:p>
            <a:pPr>
              <a:spcBef>
                <a:spcPct val="0"/>
              </a:spcBef>
              <a:buFontTx/>
              <a:buNone/>
              <a:defRPr/>
            </a:pPr>
            <a:endParaRPr lang="en-US" altLang="en-US" sz="1700" b="0" u="none" dirty="0">
              <a:latin typeface="Helvetica" panose="020B0604020202020204" pitchFamily="34" charset="0"/>
              <a:cs typeface="Helvetica" panose="020B0604020202020204" pitchFamily="34" charset="0"/>
            </a:endParaRPr>
          </a:p>
        </p:txBody>
      </p:sp>
      <p:sp>
        <p:nvSpPr>
          <p:cNvPr id="6" name="Rectangle 5">
            <a:extLst>
              <a:ext uri="{FF2B5EF4-FFF2-40B4-BE49-F238E27FC236}">
                <a16:creationId xmlns:a16="http://schemas.microsoft.com/office/drawing/2014/main" id="{5BA05248-087D-4AE7-849F-D17258DD8FEF}"/>
              </a:ext>
            </a:extLst>
          </p:cNvPr>
          <p:cNvSpPr>
            <a:spLocks noChangeArrowheads="1"/>
          </p:cNvSpPr>
          <p:nvPr/>
        </p:nvSpPr>
        <p:spPr bwMode="auto">
          <a:xfrm>
            <a:off x="152400" y="152400"/>
            <a:ext cx="2555875" cy="461963"/>
          </a:xfrm>
          <a:prstGeom prst="rect">
            <a:avLst/>
          </a:prstGeom>
          <a:noFill/>
          <a:ln w="9525">
            <a:noFill/>
            <a:miter lim="800000"/>
            <a:headEnd/>
            <a:tailEnd/>
          </a:ln>
        </p:spPr>
        <p:txBody>
          <a:bodyPr wrap="none">
            <a:spAutoFit/>
          </a:bodyPr>
          <a:lstStyle/>
          <a:p>
            <a:pPr>
              <a:defRPr/>
            </a:pPr>
            <a:r>
              <a:rPr lang="en-US" sz="2400" u="none" dirty="0">
                <a:solidFill>
                  <a:schemeClr val="bg1"/>
                </a:solidFill>
                <a:effectLst>
                  <a:outerShdw blurRad="50800" dist="38100" dir="2700000">
                    <a:srgbClr val="000000">
                      <a:alpha val="43000"/>
                    </a:srgbClr>
                  </a:outerShdw>
                </a:effectLst>
                <a:latin typeface="Helvetica"/>
                <a:ea typeface="ＭＳ Ｐゴシック" charset="-128"/>
                <a:cs typeface="Helvetica"/>
              </a:rPr>
              <a:t>ROMANIZATION</a:t>
            </a:r>
          </a:p>
        </p:txBody>
      </p:sp>
      <p:cxnSp>
        <p:nvCxnSpPr>
          <p:cNvPr id="8" name="Straight Arrow Connector 7">
            <a:extLst>
              <a:ext uri="{FF2B5EF4-FFF2-40B4-BE49-F238E27FC236}">
                <a16:creationId xmlns:a16="http://schemas.microsoft.com/office/drawing/2014/main" id="{5FEE0450-813F-40CB-8AD8-79095902AA8C}"/>
              </a:ext>
            </a:extLst>
          </p:cNvPr>
          <p:cNvCxnSpPr>
            <a:cxnSpLocks noChangeShapeType="1"/>
          </p:cNvCxnSpPr>
          <p:nvPr/>
        </p:nvCxnSpPr>
        <p:spPr bwMode="auto">
          <a:xfrm rot="10800000">
            <a:off x="2971800" y="1979613"/>
            <a:ext cx="1447800" cy="1587"/>
          </a:xfrm>
          <a:prstGeom prst="straightConnector1">
            <a:avLst/>
          </a:prstGeom>
          <a:noFill/>
          <a:ln w="57150">
            <a:solidFill>
              <a:srgbClr val="CCCCCC"/>
            </a:solidFill>
            <a:round/>
            <a:headEnd/>
            <a:tailEnd type="triangle" w="med" len="med"/>
          </a:ln>
          <a:effectLst>
            <a:outerShdw blurRad="50800" dist="38100" dir="2700000" rotWithShape="0">
              <a:srgbClr val="808080">
                <a:alpha val="42999"/>
              </a:srgbClr>
            </a:outerShdw>
          </a:effectLst>
        </p:spPr>
      </p:cxnSp>
      <p:pic>
        <p:nvPicPr>
          <p:cNvPr id="29703" name="Picture 7">
            <a:extLst>
              <a:ext uri="{FF2B5EF4-FFF2-40B4-BE49-F238E27FC236}">
                <a16:creationId xmlns:a16="http://schemas.microsoft.com/office/drawing/2014/main" id="{AA6E67F2-1728-4C5F-9CFF-F10F3C5F49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855CB10-5841-4F8D-B598-534DB8C722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821"/>
    </mc:Choice>
    <mc:Fallback>
      <p:transition spd="slow" advTm="103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2EF46723-0D75-4DD1-BC58-AAE66FBD4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0"/>
            <a:ext cx="9145588"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A4486468-4E0C-4ADA-B630-C4049AF382C6}"/>
              </a:ext>
            </a:extLst>
          </p:cNvPr>
          <p:cNvSpPr txBox="1">
            <a:spLocks noChangeArrowheads="1"/>
          </p:cNvSpPr>
          <p:nvPr/>
        </p:nvSpPr>
        <p:spPr bwMode="auto">
          <a:xfrm>
            <a:off x="7848600" y="4354513"/>
            <a:ext cx="1082675" cy="3698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800" u="none" dirty="0">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Palmyra</a:t>
            </a:r>
          </a:p>
        </p:txBody>
      </p:sp>
      <p:sp>
        <p:nvSpPr>
          <p:cNvPr id="31748" name="Rectangle 6">
            <a:extLst>
              <a:ext uri="{FF2B5EF4-FFF2-40B4-BE49-F238E27FC236}">
                <a16:creationId xmlns:a16="http://schemas.microsoft.com/office/drawing/2014/main" id="{97D6426A-776B-4A0D-A748-9F23C7209E2B}"/>
              </a:ext>
            </a:extLst>
          </p:cNvPr>
          <p:cNvSpPr>
            <a:spLocks noChangeArrowheads="1"/>
          </p:cNvSpPr>
          <p:nvPr/>
        </p:nvSpPr>
        <p:spPr bwMode="auto">
          <a:xfrm>
            <a:off x="152400" y="152400"/>
            <a:ext cx="377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r>
              <a:rPr lang="en-US" altLang="en-US" sz="2400" b="0" u="none">
                <a:latin typeface="Helvetica" panose="020B0604020202020204" pitchFamily="34" charset="0"/>
                <a:cs typeface="Helvetica" panose="020B0604020202020204" pitchFamily="34" charset="0"/>
              </a:rPr>
              <a:t> • </a:t>
            </a:r>
            <a:r>
              <a:rPr lang="en-US" altLang="en-US" sz="2400" u="none">
                <a:latin typeface="Helvetica" panose="020B0604020202020204" pitchFamily="34" charset="0"/>
                <a:cs typeface="Helvetica" panose="020B0604020202020204" pitchFamily="34" charset="0"/>
              </a:rPr>
              <a:t>SYRIA</a:t>
            </a:r>
          </a:p>
        </p:txBody>
      </p:sp>
      <p:pic>
        <p:nvPicPr>
          <p:cNvPr id="31749" name="Picture 7">
            <a:extLst>
              <a:ext uri="{FF2B5EF4-FFF2-40B4-BE49-F238E27FC236}">
                <a16:creationId xmlns:a16="http://schemas.microsoft.com/office/drawing/2014/main" id="{77856A66-7222-4F00-96D1-901BC78FFD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2" name="Ink 1">
                <a:extLst>
                  <a:ext uri="{FF2B5EF4-FFF2-40B4-BE49-F238E27FC236}">
                    <a16:creationId xmlns:a16="http://schemas.microsoft.com/office/drawing/2014/main" id="{1B3ABE3E-FAD7-4AB9-BF3B-6495212A95CE}"/>
                  </a:ext>
                </a:extLst>
              </p14:cNvPr>
              <p14:cNvContentPartPr/>
              <p14:nvPr>
                <p:extLst>
                  <p:ext uri="{42D2F446-02D8-4167-A562-619A0277C38B}">
                    <p15:isNarration xmlns:p15="http://schemas.microsoft.com/office/powerpoint/2012/main" val="1"/>
                  </p:ext>
                </p:extLst>
              </p14:nvPr>
            </p14:nvContentPartPr>
            <p14:xfrm>
              <a:off x="143640" y="2554920"/>
              <a:ext cx="7723440" cy="1168920"/>
            </p14:xfrm>
          </p:contentPart>
        </mc:Choice>
        <mc:Fallback>
          <p:pic>
            <p:nvPicPr>
              <p:cNvPr id="2" name="Ink 1">
                <a:extLst>
                  <a:ext uri="{FF2B5EF4-FFF2-40B4-BE49-F238E27FC236}">
                    <a16:creationId xmlns:a16="http://schemas.microsoft.com/office/drawing/2014/main" id="{1B3ABE3E-FAD7-4AB9-BF3B-6495212A95CE}"/>
                  </a:ext>
                </a:extLst>
              </p:cNvPr>
              <p:cNvPicPr>
                <a:picLocks noGrp="1" noRot="1" noChangeAspect="1" noMove="1" noResize="1" noEditPoints="1" noAdjustHandles="1" noChangeArrowheads="1" noChangeShapeType="1"/>
              </p:cNvPicPr>
              <p:nvPr/>
            </p:nvPicPr>
            <p:blipFill>
              <a:blip r:embed="rId8"/>
              <a:stretch>
                <a:fillRect/>
              </a:stretch>
            </p:blipFill>
            <p:spPr>
              <a:xfrm>
                <a:off x="127800" y="2491560"/>
                <a:ext cx="7754760" cy="1295640"/>
              </a:xfrm>
              <a:prstGeom prst="rect">
                <a:avLst/>
              </a:prstGeom>
            </p:spPr>
          </p:pic>
        </mc:Fallback>
      </mc:AlternateContent>
      <p:pic>
        <p:nvPicPr>
          <p:cNvPr id="3" name="Audio 2">
            <a:hlinkClick r:id="" action="ppaction://media"/>
            <a:extLst>
              <a:ext uri="{FF2B5EF4-FFF2-40B4-BE49-F238E27FC236}">
                <a16:creationId xmlns:a16="http://schemas.microsoft.com/office/drawing/2014/main" id="{73E1BB7F-7ED3-4639-B7A5-570DE838ED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735"/>
    </mc:Choice>
    <mc:Fallback>
      <p:transition spd="slow" advTm="53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468BAADC-46DA-46E0-B653-06A4DED3A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a:extLst>
              <a:ext uri="{FF2B5EF4-FFF2-40B4-BE49-F238E27FC236}">
                <a16:creationId xmlns:a16="http://schemas.microsoft.com/office/drawing/2014/main" id="{85520A13-3E25-4883-9F23-BDD9E8AAB64F}"/>
              </a:ext>
            </a:extLst>
          </p:cNvPr>
          <p:cNvSpPr txBox="1">
            <a:spLocks noChangeArrowheads="1"/>
          </p:cNvSpPr>
          <p:nvPr/>
        </p:nvSpPr>
        <p:spPr bwMode="auto">
          <a:xfrm>
            <a:off x="7070725" y="60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b="0" u="none">
              <a:latin typeface="Times" panose="02020603050405020304" pitchFamily="18" charset="0"/>
            </a:endParaRPr>
          </a:p>
        </p:txBody>
      </p:sp>
      <p:sp>
        <p:nvSpPr>
          <p:cNvPr id="40964" name="Rectangle 4">
            <a:extLst>
              <a:ext uri="{FF2B5EF4-FFF2-40B4-BE49-F238E27FC236}">
                <a16:creationId xmlns:a16="http://schemas.microsoft.com/office/drawing/2014/main" id="{FB037189-87AA-4AEF-A60A-C17D175098C4}"/>
              </a:ext>
            </a:extLst>
          </p:cNvPr>
          <p:cNvSpPr>
            <a:spLocks noChangeArrowheads="1"/>
          </p:cNvSpPr>
          <p:nvPr/>
        </p:nvSpPr>
        <p:spPr bwMode="auto">
          <a:xfrm>
            <a:off x="6396038" y="228600"/>
            <a:ext cx="2519362" cy="369888"/>
          </a:xfrm>
          <a:prstGeom prst="rect">
            <a:avLst/>
          </a:prstGeom>
          <a:noFill/>
          <a:ln>
            <a:noFill/>
          </a:ln>
          <a:effectLst>
            <a:outerShdw blurRad="50800" dist="38100" dir="2700000" rotWithShape="0">
              <a:srgbClr val="808080">
                <a:alpha val="42999"/>
              </a:srgbClr>
            </a:outerShdw>
          </a:effec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defRPr/>
            </a:pPr>
            <a:r>
              <a:rPr lang="en-US" altLang="en-US" sz="1800" b="0" u="none">
                <a:solidFill>
                  <a:schemeClr val="bg1"/>
                </a:solidFill>
                <a:latin typeface="Helvetica" panose="020B0604020202020204" pitchFamily="34" charset="0"/>
                <a:cs typeface="Helvetica" panose="020B0604020202020204" pitchFamily="34" charset="0"/>
              </a:rPr>
              <a:t>Palmyra—tower tombs</a:t>
            </a:r>
          </a:p>
        </p:txBody>
      </p:sp>
      <p:sp>
        <p:nvSpPr>
          <p:cNvPr id="40965" name="Rectangle 5">
            <a:extLst>
              <a:ext uri="{FF2B5EF4-FFF2-40B4-BE49-F238E27FC236}">
                <a16:creationId xmlns:a16="http://schemas.microsoft.com/office/drawing/2014/main" id="{450BCC13-792D-4A00-8A97-59318A87728F}"/>
              </a:ext>
            </a:extLst>
          </p:cNvPr>
          <p:cNvSpPr>
            <a:spLocks noChangeArrowheads="1"/>
          </p:cNvSpPr>
          <p:nvPr/>
        </p:nvSpPr>
        <p:spPr bwMode="auto">
          <a:xfrm>
            <a:off x="152400" y="152400"/>
            <a:ext cx="2555875" cy="461963"/>
          </a:xfrm>
          <a:prstGeom prst="rect">
            <a:avLst/>
          </a:prstGeom>
          <a:noFill/>
          <a:ln w="9525">
            <a:noFill/>
            <a:miter lim="800000"/>
            <a:headEnd/>
            <a:tailEnd/>
          </a:ln>
        </p:spPr>
        <p:txBody>
          <a:bodyPr wrap="none">
            <a:spAutoFit/>
          </a:bodyPr>
          <a:lstStyle/>
          <a:p>
            <a:pPr>
              <a:defRPr/>
            </a:pPr>
            <a:r>
              <a:rPr lang="en-US" sz="2400" u="none" dirty="0">
                <a:solidFill>
                  <a:schemeClr val="bg1"/>
                </a:solidFill>
                <a:effectLst>
                  <a:outerShdw blurRad="50800" dist="38100" dir="2700000">
                    <a:srgbClr val="000000">
                      <a:alpha val="43000"/>
                    </a:srgbClr>
                  </a:outerShdw>
                </a:effectLst>
                <a:latin typeface="Helvetica"/>
                <a:ea typeface="ＭＳ Ｐゴシック" charset="-128"/>
                <a:cs typeface="Helvetica"/>
              </a:rPr>
              <a:t>ROMANIZATION</a:t>
            </a:r>
          </a:p>
        </p:txBody>
      </p:sp>
      <p:pic>
        <p:nvPicPr>
          <p:cNvPr id="33798" name="Picture 7">
            <a:extLst>
              <a:ext uri="{FF2B5EF4-FFF2-40B4-BE49-F238E27FC236}">
                <a16:creationId xmlns:a16="http://schemas.microsoft.com/office/drawing/2014/main" id="{BAB354A3-F957-4195-973E-967D7445ED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3C5D71A-B883-4F2A-99FD-3F217B4189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51"/>
    </mc:Choice>
    <mc:Fallback>
      <p:transition spd="slow" advTm="1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3D0D597E-815D-4484-9F89-6FEDD7D0A0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4884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id="{17370328-3EE3-414E-B847-AEE85F0A885F}"/>
              </a:ext>
            </a:extLst>
          </p:cNvPr>
          <p:cNvSpPr>
            <a:spLocks noChangeArrowheads="1"/>
          </p:cNvSpPr>
          <p:nvPr/>
        </p:nvSpPr>
        <p:spPr bwMode="auto">
          <a:xfrm>
            <a:off x="4011613" y="5878513"/>
            <a:ext cx="5132387" cy="369887"/>
          </a:xfrm>
          <a:prstGeom prst="rect">
            <a:avLst/>
          </a:prstGeom>
          <a:noFill/>
          <a:ln>
            <a:noFill/>
          </a:ln>
          <a:effectLst>
            <a:outerShdw blurRad="50800" dist="38100" dir="2700000" rotWithShape="0">
              <a:srgbClr val="808080">
                <a:alpha val="42999"/>
              </a:srgbClr>
            </a:outerShdw>
          </a:effec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1800" u="none">
                <a:solidFill>
                  <a:srgbClr val="E6E6E6"/>
                </a:solidFill>
                <a:latin typeface="Helvetica" panose="020B0604020202020204" pitchFamily="34" charset="0"/>
                <a:cs typeface="Helvetica" panose="020B0604020202020204" pitchFamily="34" charset="0"/>
              </a:rPr>
              <a:t>Palmyra</a:t>
            </a:r>
            <a:r>
              <a:rPr lang="en-US" altLang="en-US" sz="1800" b="0" u="none">
                <a:solidFill>
                  <a:srgbClr val="E6E6E6"/>
                </a:solidFill>
                <a:latin typeface="Helvetica" panose="020B0604020202020204" pitchFamily="34" charset="0"/>
                <a:cs typeface="Helvetica" panose="020B0604020202020204" pitchFamily="34" charset="0"/>
              </a:rPr>
              <a:t>—Roman soldiers, frieze, Temple of </a:t>
            </a:r>
            <a:r>
              <a:rPr lang="en-US" altLang="en-US" sz="1800" u="none">
                <a:solidFill>
                  <a:srgbClr val="E6E6E6"/>
                </a:solidFill>
                <a:latin typeface="Helvetica" panose="020B0604020202020204" pitchFamily="34" charset="0"/>
                <a:cs typeface="Helvetica" panose="020B0604020202020204" pitchFamily="34" charset="0"/>
              </a:rPr>
              <a:t>Bel</a:t>
            </a:r>
          </a:p>
        </p:txBody>
      </p:sp>
      <p:sp>
        <p:nvSpPr>
          <p:cNvPr id="43012" name="Rectangle 4">
            <a:extLst>
              <a:ext uri="{FF2B5EF4-FFF2-40B4-BE49-F238E27FC236}">
                <a16:creationId xmlns:a16="http://schemas.microsoft.com/office/drawing/2014/main" id="{5BE6351C-857E-4E20-8C7B-768DA1F3067A}"/>
              </a:ext>
            </a:extLst>
          </p:cNvPr>
          <p:cNvSpPr>
            <a:spLocks noChangeArrowheads="1"/>
          </p:cNvSpPr>
          <p:nvPr/>
        </p:nvSpPr>
        <p:spPr bwMode="auto">
          <a:xfrm>
            <a:off x="152400" y="152400"/>
            <a:ext cx="2555875" cy="461963"/>
          </a:xfrm>
          <a:prstGeom prst="rect">
            <a:avLst/>
          </a:prstGeom>
          <a:noFill/>
          <a:ln w="9525">
            <a:noFill/>
            <a:miter lim="800000"/>
            <a:headEnd/>
            <a:tailEnd/>
          </a:ln>
        </p:spPr>
        <p:txBody>
          <a:bodyPr wrap="none">
            <a:spAutoFit/>
          </a:bodyPr>
          <a:lstStyle/>
          <a:p>
            <a:pPr>
              <a:defRPr/>
            </a:pPr>
            <a:r>
              <a:rPr lang="en-US" sz="2400" u="none" dirty="0">
                <a:solidFill>
                  <a:schemeClr val="bg1">
                    <a:lumMod val="40000"/>
                    <a:lumOff val="60000"/>
                  </a:schemeClr>
                </a:solidFill>
                <a:effectLst>
                  <a:outerShdw blurRad="50800" dist="38100" dir="2700000">
                    <a:srgbClr val="000000">
                      <a:alpha val="43000"/>
                    </a:srgbClr>
                  </a:outerShdw>
                </a:effectLst>
                <a:latin typeface="Helvetica"/>
                <a:ea typeface="ＭＳ Ｐゴシック" charset="-128"/>
                <a:cs typeface="Helvetica"/>
              </a:rPr>
              <a:t>ROMANIZATION</a:t>
            </a:r>
          </a:p>
        </p:txBody>
      </p:sp>
      <p:pic>
        <p:nvPicPr>
          <p:cNvPr id="35845" name="Picture 7">
            <a:extLst>
              <a:ext uri="{FF2B5EF4-FFF2-40B4-BE49-F238E27FC236}">
                <a16:creationId xmlns:a16="http://schemas.microsoft.com/office/drawing/2014/main" id="{B1325796-7608-46BC-B7D8-DCF5A5CD769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C01B8CD-00EB-48B8-82B0-4358929A02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097"/>
    </mc:Choice>
    <mc:Fallback>
      <p:transition spd="slow" advTm="2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33DB7232-CD1D-457F-AD6A-8A666B928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82296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a:extLst>
              <a:ext uri="{FF2B5EF4-FFF2-40B4-BE49-F238E27FC236}">
                <a16:creationId xmlns:a16="http://schemas.microsoft.com/office/drawing/2014/main" id="{7474CC3A-CADE-4040-A480-B20EA273FA34}"/>
              </a:ext>
            </a:extLst>
          </p:cNvPr>
          <p:cNvSpPr>
            <a:spLocks noChangeArrowheads="1"/>
          </p:cNvSpPr>
          <p:nvPr/>
        </p:nvSpPr>
        <p:spPr bwMode="auto">
          <a:xfrm>
            <a:off x="3055938" y="5268913"/>
            <a:ext cx="5427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Palmyra</a:t>
            </a:r>
            <a:r>
              <a:rPr lang="en-US" altLang="en-US" sz="1800" b="0" u="none">
                <a:latin typeface="Helvetica" panose="020B0604020202020204" pitchFamily="34" charset="0"/>
                <a:cs typeface="Helvetica" panose="020B0604020202020204" pitchFamily="34" charset="0"/>
              </a:rPr>
              <a:t>—women in caravan, frieze, Temple of </a:t>
            </a:r>
            <a:r>
              <a:rPr lang="en-US" altLang="en-US" sz="1800" u="none">
                <a:solidFill>
                  <a:srgbClr val="800080"/>
                </a:solidFill>
                <a:latin typeface="Helvetica" panose="020B0604020202020204" pitchFamily="34" charset="0"/>
                <a:cs typeface="Helvetica" panose="020B0604020202020204" pitchFamily="34" charset="0"/>
              </a:rPr>
              <a:t>Bel</a:t>
            </a:r>
            <a:endParaRPr lang="en-US" altLang="en-US" sz="1800" u="none">
              <a:latin typeface="Helvetica" panose="020B0604020202020204" pitchFamily="34" charset="0"/>
              <a:cs typeface="Helvetica" panose="020B0604020202020204" pitchFamily="34" charset="0"/>
            </a:endParaRPr>
          </a:p>
        </p:txBody>
      </p:sp>
      <p:sp>
        <p:nvSpPr>
          <p:cNvPr id="37892" name="Rectangle 4">
            <a:extLst>
              <a:ext uri="{FF2B5EF4-FFF2-40B4-BE49-F238E27FC236}">
                <a16:creationId xmlns:a16="http://schemas.microsoft.com/office/drawing/2014/main" id="{EBA5051D-5EA7-4400-8254-FE58E3E67A08}"/>
              </a:ext>
            </a:extLst>
          </p:cNvPr>
          <p:cNvSpPr>
            <a:spLocks noChangeArrowheads="1"/>
          </p:cNvSpPr>
          <p:nvPr/>
        </p:nvSpPr>
        <p:spPr bwMode="auto">
          <a:xfrm>
            <a:off x="3038475" y="5638800"/>
            <a:ext cx="5432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800" b="0" u="none">
                <a:latin typeface="Helvetica" panose="020B0604020202020204" pitchFamily="34" charset="0"/>
                <a:cs typeface="Helvetica" panose="020B0604020202020204" pitchFamily="34" charset="0"/>
              </a:rPr>
              <a:t>Heliopolis (Ba’albek), non-standard Capitoline triad</a:t>
            </a:r>
            <a:endParaRPr lang="en-US" altLang="en-US" sz="1800" u="none">
              <a:latin typeface="Helvetica" panose="020B0604020202020204" pitchFamily="34" charset="0"/>
              <a:cs typeface="Helvetica" panose="020B0604020202020204" pitchFamily="34" charset="0"/>
            </a:endParaRPr>
          </a:p>
          <a:p>
            <a:pPr algn="r">
              <a:spcBef>
                <a:spcPct val="0"/>
              </a:spcBef>
              <a:buFontTx/>
              <a:buNone/>
            </a:pPr>
            <a:r>
              <a:rPr lang="en-US" altLang="en-US" sz="1800" u="none">
                <a:latin typeface="Helvetica" panose="020B0604020202020204" pitchFamily="34" charset="0"/>
                <a:cs typeface="Helvetica" panose="020B0604020202020204" pitchFamily="34" charset="0"/>
              </a:rPr>
              <a:t>	</a:t>
            </a:r>
            <a:r>
              <a:rPr lang="en-US" altLang="en-US" sz="1800" u="none">
                <a:solidFill>
                  <a:srgbClr val="800000"/>
                </a:solidFill>
                <a:latin typeface="Helvetica" panose="020B0604020202020204" pitchFamily="34" charset="0"/>
                <a:cs typeface="Helvetica" panose="020B0604020202020204" pitchFamily="34" charset="0"/>
              </a:rPr>
              <a:t>Jupiter</a:t>
            </a:r>
            <a:r>
              <a:rPr lang="en-US" altLang="en-US" sz="1800" u="none">
                <a:latin typeface="Helvetica" panose="020B0604020202020204" pitchFamily="34" charset="0"/>
                <a:cs typeface="Helvetica" panose="020B0604020202020204" pitchFamily="34" charset="0"/>
              </a:rPr>
              <a:t>-</a:t>
            </a:r>
            <a:r>
              <a:rPr lang="en-US" altLang="en-US" sz="1800" u="none">
                <a:solidFill>
                  <a:srgbClr val="800080"/>
                </a:solidFill>
                <a:latin typeface="Helvetica" panose="020B0604020202020204" pitchFamily="34" charset="0"/>
                <a:cs typeface="Helvetica" panose="020B0604020202020204" pitchFamily="34" charset="0"/>
              </a:rPr>
              <a:t>Ba’al</a:t>
            </a:r>
            <a:r>
              <a:rPr lang="en-US" altLang="en-US" sz="1800" u="none">
                <a:latin typeface="Helvetica" panose="020B0604020202020204" pitchFamily="34" charset="0"/>
                <a:cs typeface="Helvetica" panose="020B0604020202020204" pitchFamily="34" charset="0"/>
              </a:rPr>
              <a:t>, </a:t>
            </a:r>
            <a:r>
              <a:rPr lang="en-US" altLang="en-US" sz="1800" u="none">
                <a:solidFill>
                  <a:srgbClr val="800000"/>
                </a:solidFill>
                <a:latin typeface="Helvetica" panose="020B0604020202020204" pitchFamily="34" charset="0"/>
                <a:cs typeface="Helvetica" panose="020B0604020202020204" pitchFamily="34" charset="0"/>
              </a:rPr>
              <a:t>Venus</a:t>
            </a:r>
            <a:r>
              <a:rPr lang="en-US" altLang="en-US" sz="1800" u="none">
                <a:latin typeface="Helvetica" panose="020B0604020202020204" pitchFamily="34" charset="0"/>
                <a:cs typeface="Helvetica" panose="020B0604020202020204" pitchFamily="34" charset="0"/>
              </a:rPr>
              <a:t>-</a:t>
            </a:r>
            <a:r>
              <a:rPr lang="en-US" altLang="en-US" sz="1800" u="none">
                <a:solidFill>
                  <a:srgbClr val="800080"/>
                </a:solidFill>
                <a:latin typeface="Helvetica" panose="020B0604020202020204" pitchFamily="34" charset="0"/>
                <a:cs typeface="Helvetica" panose="020B0604020202020204" pitchFamily="34" charset="0"/>
              </a:rPr>
              <a:t>Atargatis</a:t>
            </a:r>
            <a:r>
              <a:rPr lang="en-US" altLang="en-US" sz="1800" u="none">
                <a:latin typeface="Helvetica" panose="020B0604020202020204" pitchFamily="34" charset="0"/>
                <a:cs typeface="Helvetica" panose="020B0604020202020204" pitchFamily="34" charset="0"/>
              </a:rPr>
              <a:t>, </a:t>
            </a:r>
            <a:r>
              <a:rPr lang="en-US" altLang="en-US" sz="1800" u="none">
                <a:solidFill>
                  <a:srgbClr val="800000"/>
                </a:solidFill>
                <a:latin typeface="Helvetica" panose="020B0604020202020204" pitchFamily="34" charset="0"/>
                <a:cs typeface="Helvetica" panose="020B0604020202020204" pitchFamily="34" charset="0"/>
              </a:rPr>
              <a:t>Mercury</a:t>
            </a:r>
          </a:p>
        </p:txBody>
      </p:sp>
      <p:sp>
        <p:nvSpPr>
          <p:cNvPr id="37893" name="Rectangle 5">
            <a:extLst>
              <a:ext uri="{FF2B5EF4-FFF2-40B4-BE49-F238E27FC236}">
                <a16:creationId xmlns:a16="http://schemas.microsoft.com/office/drawing/2014/main" id="{35F2D7F4-4A3F-4A77-A461-97427A231099}"/>
              </a:ext>
            </a:extLst>
          </p:cNvPr>
          <p:cNvSpPr>
            <a:spLocks noChangeArrowheads="1"/>
          </p:cNvSpPr>
          <p:nvPr/>
        </p:nvSpPr>
        <p:spPr bwMode="auto">
          <a:xfrm>
            <a:off x="152400" y="76200"/>
            <a:ext cx="2555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p>
        </p:txBody>
      </p:sp>
      <p:pic>
        <p:nvPicPr>
          <p:cNvPr id="37894" name="Picture 7">
            <a:extLst>
              <a:ext uri="{FF2B5EF4-FFF2-40B4-BE49-F238E27FC236}">
                <a16:creationId xmlns:a16="http://schemas.microsoft.com/office/drawing/2014/main" id="{8A616756-4C46-46B7-BF3F-C71BCBD0F39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A19CFAE-2EA2-4BE8-BAA7-332A9680B5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985"/>
    </mc:Choice>
    <mc:Fallback>
      <p:transition spd="slow" advTm="59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73763196-07B5-424A-8965-3DA7B8AE9B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82296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a:extLst>
              <a:ext uri="{FF2B5EF4-FFF2-40B4-BE49-F238E27FC236}">
                <a16:creationId xmlns:a16="http://schemas.microsoft.com/office/drawing/2014/main" id="{561F2856-E482-41D4-8195-D5B17441190B}"/>
              </a:ext>
            </a:extLst>
          </p:cNvPr>
          <p:cNvSpPr>
            <a:spLocks noChangeArrowheads="1"/>
          </p:cNvSpPr>
          <p:nvPr/>
        </p:nvSpPr>
        <p:spPr bwMode="auto">
          <a:xfrm>
            <a:off x="152400" y="76200"/>
            <a:ext cx="2555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p>
        </p:txBody>
      </p:sp>
      <p:pic>
        <p:nvPicPr>
          <p:cNvPr id="39940" name="Picture 3">
            <a:extLst>
              <a:ext uri="{FF2B5EF4-FFF2-40B4-BE49-F238E27FC236}">
                <a16:creationId xmlns:a16="http://schemas.microsoft.com/office/drawing/2014/main" id="{41A3F34D-43EA-4325-A3DB-A64542A48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6275" y="-25400"/>
            <a:ext cx="4886325"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4">
            <a:extLst>
              <a:ext uri="{FF2B5EF4-FFF2-40B4-BE49-F238E27FC236}">
                <a16:creationId xmlns:a16="http://schemas.microsoft.com/office/drawing/2014/main" id="{007D4D53-9417-4712-BE69-49D8F5B128F4}"/>
              </a:ext>
            </a:extLst>
          </p:cNvPr>
          <p:cNvSpPr>
            <a:spLocks noChangeArrowheads="1"/>
          </p:cNvSpPr>
          <p:nvPr/>
        </p:nvSpPr>
        <p:spPr bwMode="auto">
          <a:xfrm>
            <a:off x="1181100" y="5878513"/>
            <a:ext cx="3314700" cy="3698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defRPr/>
            </a:pPr>
            <a:r>
              <a:rPr lang="en-US" altLang="en-US" sz="1800" u="none" dirty="0">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Palmyra</a:t>
            </a:r>
            <a:r>
              <a:rPr lang="en-US" altLang="en-US" sz="1800" b="0" u="none" dirty="0">
                <a:latin typeface="Helvetica" panose="020B0604020202020204" pitchFamily="34" charset="0"/>
                <a:cs typeface="Helvetica" panose="020B0604020202020204" pitchFamily="34" charset="0"/>
              </a:rPr>
              <a:t>—Palmyrene Aramaic</a:t>
            </a:r>
          </a:p>
        </p:txBody>
      </p:sp>
      <p:pic>
        <p:nvPicPr>
          <p:cNvPr id="39942" name="Picture 10">
            <a:extLst>
              <a:ext uri="{FF2B5EF4-FFF2-40B4-BE49-F238E27FC236}">
                <a16:creationId xmlns:a16="http://schemas.microsoft.com/office/drawing/2014/main" id="{C4FA34CE-9519-47FF-81A7-A2F5132B7D1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3CB7AFB-E3FC-4DCF-8A90-1ACCE97928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31"/>
    </mc:Choice>
    <mc:Fallback>
      <p:transition spd="slow" advTm="1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8B05F941-D43C-4D42-A61C-06E6DD076303}"/>
              </a:ext>
            </a:extLst>
          </p:cNvPr>
          <p:cNvSpPr txBox="1">
            <a:spLocks noChangeArrowheads="1"/>
          </p:cNvSpPr>
          <p:nvPr/>
        </p:nvSpPr>
        <p:spPr bwMode="auto">
          <a:xfrm>
            <a:off x="3886200" y="2743200"/>
            <a:ext cx="331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u="none">
                <a:solidFill>
                  <a:srgbClr val="3333FF"/>
                </a:solidFill>
                <a:latin typeface="Calibri" panose="020F0502020204030204" pitchFamily="34" charset="0"/>
                <a:cs typeface="Calibri" panose="020F0502020204030204" pitchFamily="34" charset="0"/>
              </a:rPr>
              <a:t>ROMAN JUDÆA </a:t>
            </a:r>
          </a:p>
        </p:txBody>
      </p:sp>
      <p:pic>
        <p:nvPicPr>
          <p:cNvPr id="5123" name="Picture 3">
            <a:extLst>
              <a:ext uri="{FF2B5EF4-FFF2-40B4-BE49-F238E27FC236}">
                <a16:creationId xmlns:a16="http://schemas.microsoft.com/office/drawing/2014/main" id="{386F1F63-DDF2-4F76-A79C-CA85EA362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
            <a:ext cx="39036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a:extLst>
              <a:ext uri="{FF2B5EF4-FFF2-40B4-BE49-F238E27FC236}">
                <a16:creationId xmlns:a16="http://schemas.microsoft.com/office/drawing/2014/main" id="{804095EF-38E4-4368-82D7-246C722793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352800"/>
            <a:ext cx="597376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EE042D5-BF41-489F-9BAB-F758D6318B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27"/>
    </mc:Choice>
    <mc:Fallback>
      <p:transition spd="slow" advTm="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1AA91700-E5CB-4660-B0AC-4E10081C2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28688"/>
            <a:ext cx="15849600" cy="1060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5">
            <a:extLst>
              <a:ext uri="{FF2B5EF4-FFF2-40B4-BE49-F238E27FC236}">
                <a16:creationId xmlns:a16="http://schemas.microsoft.com/office/drawing/2014/main" id="{A1654A09-4D23-4911-A697-BDE53919D8FE}"/>
              </a:ext>
            </a:extLst>
          </p:cNvPr>
          <p:cNvSpPr>
            <a:spLocks noChangeArrowheads="1"/>
          </p:cNvSpPr>
          <p:nvPr/>
        </p:nvSpPr>
        <p:spPr bwMode="auto">
          <a:xfrm>
            <a:off x="152400" y="76200"/>
            <a:ext cx="2555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p>
        </p:txBody>
      </p:sp>
      <p:pic>
        <p:nvPicPr>
          <p:cNvPr id="41988" name="Picture 10">
            <a:extLst>
              <a:ext uri="{FF2B5EF4-FFF2-40B4-BE49-F238E27FC236}">
                <a16:creationId xmlns:a16="http://schemas.microsoft.com/office/drawing/2014/main" id="{AD693CDB-4C6B-499C-978E-D2AB9382AF2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1928359-232B-4AB0-87CD-997228BB34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70"/>
    </mc:Choice>
    <mc:Fallback>
      <p:transition spd="slow" advTm="2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22E0D71D-1A62-46AF-8D5E-8772ED1948A9}"/>
              </a:ext>
            </a:extLst>
          </p:cNvPr>
          <p:cNvSpPr txBox="1">
            <a:spLocks noChangeArrowheads="1"/>
          </p:cNvSpPr>
          <p:nvPr/>
        </p:nvSpPr>
        <p:spPr bwMode="auto">
          <a:xfrm>
            <a:off x="152400" y="22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44035" name="Text Box 3">
            <a:extLst>
              <a:ext uri="{FF2B5EF4-FFF2-40B4-BE49-F238E27FC236}">
                <a16:creationId xmlns:a16="http://schemas.microsoft.com/office/drawing/2014/main" id="{26F8961F-D644-429B-937C-99CC314FAE48}"/>
              </a:ext>
            </a:extLst>
          </p:cNvPr>
          <p:cNvSpPr txBox="1">
            <a:spLocks noChangeArrowheads="1"/>
          </p:cNvSpPr>
          <p:nvPr/>
        </p:nvSpPr>
        <p:spPr bwMode="auto">
          <a:xfrm>
            <a:off x="457200" y="685800"/>
            <a:ext cx="842962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Verdana" panose="020B0604030504040204" pitchFamily="34" charset="0"/>
              </a:rPr>
              <a:t>ROMANIZATION</a:t>
            </a:r>
            <a:br>
              <a:rPr lang="en-US" altLang="en-US" sz="600" u="none">
                <a:solidFill>
                  <a:srgbClr val="3333FF"/>
                </a:solidFill>
                <a:latin typeface="Verdana" panose="020B0604030504040204" pitchFamily="34" charset="0"/>
              </a:rPr>
            </a:br>
            <a:endParaRPr lang="en-US" altLang="en-US" sz="600" u="none">
              <a:solidFill>
                <a:srgbClr val="3333FF"/>
              </a:solidFill>
              <a:latin typeface="Verdana" panose="020B0604030504040204" pitchFamily="34" charset="0"/>
            </a:endParaRPr>
          </a:p>
          <a:p>
            <a:pPr>
              <a:spcBef>
                <a:spcPct val="0"/>
              </a:spcBef>
              <a:buFontTx/>
              <a:buNone/>
            </a:pPr>
            <a:r>
              <a:rPr lang="en-US" altLang="en-US" sz="1800" b="0" i="1" u="none">
                <a:latin typeface="Verdana" panose="020B0604030504040204" pitchFamily="34" charset="0"/>
              </a:rPr>
              <a:t>criteria</a:t>
            </a:r>
            <a:endParaRPr lang="en-US" altLang="en-US" sz="1800" b="0" u="none">
              <a:latin typeface="Verdana" panose="020B0604030504040204" pitchFamily="34" charset="0"/>
            </a:endParaRPr>
          </a:p>
          <a:p>
            <a:pPr>
              <a:spcBef>
                <a:spcPct val="0"/>
              </a:spcBef>
              <a:buFontTx/>
              <a:buNone/>
            </a:pPr>
            <a:r>
              <a:rPr lang="en-US" altLang="en-US" sz="1800" b="0" u="none">
                <a:latin typeface="Verdana" panose="020B0604030504040204" pitchFamily="34" charset="0"/>
              </a:rPr>
              <a:t>	putative descent</a:t>
            </a:r>
          </a:p>
          <a:p>
            <a:pPr>
              <a:spcBef>
                <a:spcPct val="0"/>
              </a:spcBef>
              <a:buFontTx/>
              <a:buNone/>
            </a:pPr>
            <a:r>
              <a:rPr lang="en-US" altLang="en-US" sz="1800" b="0" u="none">
                <a:latin typeface="Verdana" panose="020B0604030504040204" pitchFamily="34" charset="0"/>
              </a:rPr>
              <a:t>		Romulus, Aeneas (usurped by Julio-Claudian emperors)</a:t>
            </a:r>
            <a:endParaRPr lang="en-US" altLang="en-US" sz="1800" b="0" i="1" u="none">
              <a:latin typeface="Verdana" panose="020B0604030504040204" pitchFamily="34" charset="0"/>
            </a:endParaRPr>
          </a:p>
          <a:p>
            <a:pPr>
              <a:spcBef>
                <a:spcPct val="0"/>
              </a:spcBef>
              <a:buFontTx/>
              <a:buNone/>
            </a:pPr>
            <a:r>
              <a:rPr lang="en-US" altLang="en-US" sz="1800" b="0" u="none">
                <a:latin typeface="Verdana" panose="020B0604030504040204" pitchFamily="34" charset="0"/>
              </a:rPr>
              <a:t>	</a:t>
            </a:r>
          </a:p>
        </p:txBody>
      </p:sp>
      <p:sp>
        <p:nvSpPr>
          <p:cNvPr id="44036" name="Rectangle 4">
            <a:extLst>
              <a:ext uri="{FF2B5EF4-FFF2-40B4-BE49-F238E27FC236}">
                <a16:creationId xmlns:a16="http://schemas.microsoft.com/office/drawing/2014/main" id="{997A24BD-D76C-4ED6-87D0-7B77E715D6A9}"/>
              </a:ext>
            </a:extLst>
          </p:cNvPr>
          <p:cNvSpPr>
            <a:spLocks noChangeArrowheads="1"/>
          </p:cNvSpPr>
          <p:nvPr/>
        </p:nvSpPr>
        <p:spPr bwMode="auto">
          <a:xfrm>
            <a:off x="271463" y="228600"/>
            <a:ext cx="3359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0" i="1" u="none">
                <a:latin typeface="Verdana" panose="020B0604030504040204" pitchFamily="34" charset="0"/>
              </a:rPr>
              <a:t>REVIEW / SUMMARY</a:t>
            </a:r>
          </a:p>
        </p:txBody>
      </p:sp>
      <p:pic>
        <p:nvPicPr>
          <p:cNvPr id="2" name="Audio 1">
            <a:hlinkClick r:id="" action="ppaction://media"/>
            <a:extLst>
              <a:ext uri="{FF2B5EF4-FFF2-40B4-BE49-F238E27FC236}">
                <a16:creationId xmlns:a16="http://schemas.microsoft.com/office/drawing/2014/main" id="{6752F5A0-8C4C-45C4-8EB8-1A9280788D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611"/>
    </mc:Choice>
    <mc:Fallback>
      <p:transition spd="slow" advTm="4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3255CCC1-4D71-48A2-B91C-574D51B71D6A}"/>
              </a:ext>
            </a:extLst>
          </p:cNvPr>
          <p:cNvSpPr txBox="1">
            <a:spLocks noChangeArrowheads="1"/>
          </p:cNvSpPr>
          <p:nvPr/>
        </p:nvSpPr>
        <p:spPr bwMode="auto">
          <a:xfrm>
            <a:off x="152400" y="22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46083" name="Text Box 3">
            <a:extLst>
              <a:ext uri="{FF2B5EF4-FFF2-40B4-BE49-F238E27FC236}">
                <a16:creationId xmlns:a16="http://schemas.microsoft.com/office/drawing/2014/main" id="{5C5F15D1-B9EC-4F5C-A710-74F310E03618}"/>
              </a:ext>
            </a:extLst>
          </p:cNvPr>
          <p:cNvSpPr txBox="1">
            <a:spLocks noChangeArrowheads="1"/>
          </p:cNvSpPr>
          <p:nvPr/>
        </p:nvSpPr>
        <p:spPr bwMode="auto">
          <a:xfrm>
            <a:off x="457200" y="685800"/>
            <a:ext cx="848995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Verdana" panose="020B0604030504040204" pitchFamily="34" charset="0"/>
              </a:rPr>
              <a:t>ROMANIZATION</a:t>
            </a:r>
            <a:br>
              <a:rPr lang="en-US" altLang="en-US" sz="600" u="none">
                <a:solidFill>
                  <a:srgbClr val="3333FF"/>
                </a:solidFill>
                <a:latin typeface="Verdana" panose="020B0604030504040204" pitchFamily="34" charset="0"/>
              </a:rPr>
            </a:br>
            <a:endParaRPr lang="en-US" altLang="en-US" sz="600" u="none">
              <a:solidFill>
                <a:srgbClr val="3333FF"/>
              </a:solidFill>
              <a:latin typeface="Verdana" panose="020B0604030504040204" pitchFamily="34" charset="0"/>
            </a:endParaRPr>
          </a:p>
          <a:p>
            <a:pPr>
              <a:spcBef>
                <a:spcPct val="0"/>
              </a:spcBef>
              <a:buFontTx/>
              <a:buNone/>
            </a:pPr>
            <a:r>
              <a:rPr lang="en-US" altLang="en-US" sz="1800" b="0" i="1" u="none">
                <a:latin typeface="Verdana" panose="020B0604030504040204" pitchFamily="34" charset="0"/>
              </a:rPr>
              <a:t>indicia     </a:t>
            </a:r>
            <a:endParaRPr lang="en-US" altLang="en-US" sz="1800" b="0" u="none">
              <a:latin typeface="Verdana" panose="020B0604030504040204" pitchFamily="34" charset="0"/>
            </a:endParaRPr>
          </a:p>
          <a:p>
            <a:pPr>
              <a:spcBef>
                <a:spcPct val="0"/>
              </a:spcBef>
              <a:buFontTx/>
              <a:buNone/>
            </a:pPr>
            <a:r>
              <a:rPr lang="en-US" altLang="en-US" sz="1800" b="0" u="none">
                <a:latin typeface="Verdana" panose="020B0604030504040204" pitchFamily="34" charset="0"/>
              </a:rPr>
              <a:t>   dress</a:t>
            </a:r>
          </a:p>
          <a:p>
            <a:pPr>
              <a:spcBef>
                <a:spcPct val="0"/>
              </a:spcBef>
              <a:buFontTx/>
              <a:buNone/>
            </a:pPr>
            <a:r>
              <a:rPr lang="en-US" altLang="en-US" sz="1800" b="0" u="none">
                <a:latin typeface="Verdana" panose="020B0604030504040204" pitchFamily="34" charset="0"/>
              </a:rPr>
              <a:t>	toga</a:t>
            </a:r>
          </a:p>
          <a:p>
            <a:pPr>
              <a:spcBef>
                <a:spcPct val="0"/>
              </a:spcBef>
              <a:buFontTx/>
              <a:buNone/>
            </a:pPr>
            <a:r>
              <a:rPr lang="en-US" altLang="en-US" sz="1800" b="0" u="none">
                <a:latin typeface="Verdana" panose="020B0604030504040204" pitchFamily="34" charset="0"/>
              </a:rPr>
              <a:t>   Latin language</a:t>
            </a:r>
          </a:p>
          <a:p>
            <a:pPr>
              <a:spcBef>
                <a:spcPct val="0"/>
              </a:spcBef>
              <a:buFontTx/>
              <a:buNone/>
            </a:pPr>
            <a:r>
              <a:rPr lang="en-US" altLang="en-US" sz="1800" b="0" u="none">
                <a:latin typeface="Verdana" panose="020B0604030504040204" pitchFamily="34" charset="0"/>
              </a:rPr>
              <a:t>	nomenclature </a:t>
            </a:r>
            <a:r>
              <a:rPr lang="en-US" altLang="en-US" sz="1800" b="0" i="1" u="none">
                <a:latin typeface="Verdana" panose="020B0604030504040204" pitchFamily="34" charset="0"/>
              </a:rPr>
              <a:t>tria nomina</a:t>
            </a:r>
            <a:endParaRPr lang="en-US" altLang="en-US" sz="1800" b="0" u="none">
              <a:latin typeface="Verdana" panose="020B0604030504040204" pitchFamily="34" charset="0"/>
            </a:endParaRPr>
          </a:p>
          <a:p>
            <a:pPr>
              <a:spcBef>
                <a:spcPct val="0"/>
              </a:spcBef>
              <a:buFontTx/>
              <a:buNone/>
            </a:pPr>
            <a:r>
              <a:rPr lang="en-US" altLang="en-US" sz="1800" b="0" u="none">
                <a:latin typeface="Verdana" panose="020B0604030504040204" pitchFamily="34" charset="0"/>
              </a:rPr>
              <a:t>	law, military, imperial administration</a:t>
            </a:r>
          </a:p>
          <a:p>
            <a:pPr>
              <a:spcBef>
                <a:spcPct val="0"/>
              </a:spcBef>
              <a:buFontTx/>
              <a:buNone/>
            </a:pPr>
            <a:r>
              <a:rPr lang="en-US" altLang="en-US" sz="1800" b="0" u="none">
                <a:latin typeface="Verdana" panose="020B0604030504040204" pitchFamily="34" charset="0"/>
              </a:rPr>
              <a:t>   religion</a:t>
            </a:r>
          </a:p>
          <a:p>
            <a:pPr>
              <a:spcBef>
                <a:spcPct val="0"/>
              </a:spcBef>
              <a:buFontTx/>
              <a:buNone/>
            </a:pPr>
            <a:r>
              <a:rPr lang="en-US" altLang="en-US" sz="1800" b="0" u="none">
                <a:latin typeface="Verdana" panose="020B0604030504040204" pitchFamily="34" charset="0"/>
              </a:rPr>
              <a:t>	</a:t>
            </a:r>
            <a:r>
              <a:rPr lang="en-US" altLang="en-US" sz="1800" i="1" u="none">
                <a:solidFill>
                  <a:srgbClr val="3333FF"/>
                </a:solidFill>
                <a:latin typeface="Verdana" panose="020B0604030504040204" pitchFamily="34" charset="0"/>
              </a:rPr>
              <a:t>interpretatio</a:t>
            </a:r>
            <a:r>
              <a:rPr lang="en-US" altLang="en-US" sz="1800" b="0" i="1" u="none">
                <a:latin typeface="Verdana" panose="020B0604030504040204" pitchFamily="34" charset="0"/>
              </a:rPr>
              <a:t> Romana</a:t>
            </a:r>
            <a:r>
              <a:rPr lang="en-US" altLang="en-US" sz="1800" b="0" u="none">
                <a:latin typeface="Verdana" panose="020B0604030504040204" pitchFamily="34" charset="0"/>
              </a:rPr>
              <a:t> - syncretism of </a:t>
            </a:r>
            <a:r>
              <a:rPr lang="en-US" altLang="en-US" sz="1800" i="1" u="none">
                <a:solidFill>
                  <a:srgbClr val="3333FF"/>
                </a:solidFill>
                <a:latin typeface="Verdana" panose="020B0604030504040204" pitchFamily="34" charset="0"/>
              </a:rPr>
              <a:t>religio</a:t>
            </a:r>
            <a:r>
              <a:rPr lang="en-US" altLang="en-US" sz="1800" b="0" u="none">
                <a:latin typeface="Verdana" panose="020B0604030504040204" pitchFamily="34" charset="0"/>
              </a:rPr>
              <a:t> (not </a:t>
            </a:r>
            <a:r>
              <a:rPr lang="en-US" altLang="en-US" sz="1800" b="0" i="1" u="none">
                <a:latin typeface="Verdana" panose="020B0604030504040204" pitchFamily="34" charset="0"/>
              </a:rPr>
              <a:t>superstitio</a:t>
            </a:r>
            <a:r>
              <a:rPr lang="en-US" altLang="en-US" sz="1800" b="0" u="none">
                <a:latin typeface="Verdana" panose="020B0604030504040204" pitchFamily="34" charset="0"/>
              </a:rPr>
              <a:t>)</a:t>
            </a:r>
          </a:p>
          <a:p>
            <a:pPr>
              <a:spcBef>
                <a:spcPct val="0"/>
              </a:spcBef>
              <a:buFontTx/>
              <a:buNone/>
            </a:pPr>
            <a:r>
              <a:rPr lang="en-US" altLang="en-US" sz="1800" b="0" u="none">
                <a:latin typeface="Verdana" panose="020B0604030504040204" pitchFamily="34" charset="0"/>
              </a:rPr>
              <a:t>	Capitoline triad</a:t>
            </a:r>
          </a:p>
          <a:p>
            <a:pPr>
              <a:spcBef>
                <a:spcPct val="0"/>
              </a:spcBef>
              <a:buFontTx/>
              <a:buNone/>
            </a:pPr>
            <a:r>
              <a:rPr lang="en-US" altLang="en-US" sz="1800" b="0" u="none">
                <a:latin typeface="Verdana" panose="020B0604030504040204" pitchFamily="34" charset="0"/>
              </a:rPr>
              <a:t>	imperial cult &amp; cult of Roma</a:t>
            </a:r>
          </a:p>
          <a:p>
            <a:pPr>
              <a:spcBef>
                <a:spcPct val="0"/>
              </a:spcBef>
              <a:buFontTx/>
              <a:buNone/>
            </a:pPr>
            <a:r>
              <a:rPr lang="en-US" altLang="en-US" sz="1800" b="0" u="none">
                <a:latin typeface="Verdana" panose="020B0604030504040204" pitchFamily="34" charset="0"/>
              </a:rPr>
              <a:t>	religious calendar</a:t>
            </a:r>
          </a:p>
          <a:p>
            <a:pPr>
              <a:spcBef>
                <a:spcPct val="0"/>
              </a:spcBef>
              <a:buFontTx/>
              <a:buNone/>
            </a:pPr>
            <a:r>
              <a:rPr lang="en-US" altLang="en-US" sz="1800" b="0" u="none">
                <a:latin typeface="Verdana" panose="020B0604030504040204" pitchFamily="34" charset="0"/>
              </a:rPr>
              <a:t>   institutions</a:t>
            </a:r>
          </a:p>
          <a:p>
            <a:pPr>
              <a:spcBef>
                <a:spcPct val="0"/>
              </a:spcBef>
              <a:buFontTx/>
              <a:buNone/>
            </a:pPr>
            <a:r>
              <a:rPr lang="en-US" altLang="en-US" sz="1800" b="0" u="none">
                <a:latin typeface="Verdana" panose="020B0604030504040204" pitchFamily="34" charset="0"/>
              </a:rPr>
              <a:t>	</a:t>
            </a:r>
            <a:r>
              <a:rPr lang="en-US" altLang="en-US" sz="1800" b="0" i="1" u="none">
                <a:latin typeface="Verdana" panose="020B0604030504040204" pitchFamily="34" charset="0"/>
              </a:rPr>
              <a:t>municipium/colonia </a:t>
            </a:r>
            <a:r>
              <a:rPr lang="en-US" altLang="en-US" sz="1800" b="0" u="none">
                <a:latin typeface="Verdana" panose="020B0604030504040204" pitchFamily="34" charset="0"/>
              </a:rPr>
              <a:t>modeled on Rome</a:t>
            </a:r>
          </a:p>
          <a:p>
            <a:pPr>
              <a:spcBef>
                <a:spcPct val="0"/>
              </a:spcBef>
              <a:buFontTx/>
              <a:buNone/>
            </a:pPr>
            <a:r>
              <a:rPr lang="en-US" altLang="en-US" sz="1800" b="0" u="none">
                <a:latin typeface="Verdana" panose="020B0604030504040204" pitchFamily="34" charset="0"/>
              </a:rPr>
              <a:t>		</a:t>
            </a:r>
            <a:r>
              <a:rPr lang="en-US" altLang="en-US" sz="1800" b="0" i="1" u="none">
                <a:latin typeface="Verdana" panose="020B0604030504040204" pitchFamily="34" charset="0"/>
              </a:rPr>
              <a:t>IIvir</a:t>
            </a:r>
            <a:r>
              <a:rPr lang="en-US" altLang="en-US" sz="1800" b="0" u="none">
                <a:latin typeface="Verdana" panose="020B0604030504040204" pitchFamily="34" charset="0"/>
              </a:rPr>
              <a:t> (</a:t>
            </a:r>
            <a:r>
              <a:rPr lang="en-US" altLang="en-US" sz="1800" b="0" i="1" u="none">
                <a:latin typeface="Verdana" panose="020B0604030504040204" pitchFamily="34" charset="0"/>
              </a:rPr>
              <a:t>duovir</a:t>
            </a:r>
            <a:r>
              <a:rPr lang="en-US" altLang="en-US" sz="1800" b="0" u="none">
                <a:latin typeface="Verdana" panose="020B0604030504040204" pitchFamily="34" charset="0"/>
              </a:rPr>
              <a:t>, “two men” = consuls), Senate, assembly</a:t>
            </a:r>
          </a:p>
          <a:p>
            <a:pPr>
              <a:spcBef>
                <a:spcPct val="0"/>
              </a:spcBef>
              <a:buFontTx/>
              <a:buNone/>
            </a:pPr>
            <a:r>
              <a:rPr lang="en-US" altLang="en-US" sz="1800" b="0" u="none">
                <a:latin typeface="Verdana" panose="020B0604030504040204" pitchFamily="34" charset="0"/>
              </a:rPr>
              <a:t>	theater (Greco-Roman)</a:t>
            </a:r>
          </a:p>
          <a:p>
            <a:pPr>
              <a:spcBef>
                <a:spcPct val="0"/>
              </a:spcBef>
              <a:buFontTx/>
              <a:buNone/>
            </a:pPr>
            <a:r>
              <a:rPr lang="en-US" altLang="en-US" sz="1800" b="0" u="none">
                <a:latin typeface="Verdana" panose="020B0604030504040204" pitchFamily="34" charset="0"/>
              </a:rPr>
              <a:t>	amphitheater (gladiatorial games)</a:t>
            </a:r>
          </a:p>
          <a:p>
            <a:pPr>
              <a:spcBef>
                <a:spcPct val="0"/>
              </a:spcBef>
              <a:buFontTx/>
              <a:buNone/>
            </a:pPr>
            <a:r>
              <a:rPr lang="en-US" altLang="en-US" sz="1800" b="0" u="none">
                <a:latin typeface="Verdana" panose="020B0604030504040204" pitchFamily="34" charset="0"/>
              </a:rPr>
              <a:t>	circus (horse races)</a:t>
            </a:r>
          </a:p>
          <a:p>
            <a:pPr>
              <a:spcBef>
                <a:spcPct val="0"/>
              </a:spcBef>
              <a:buFontTx/>
              <a:buNone/>
            </a:pPr>
            <a:r>
              <a:rPr lang="en-US" altLang="en-US" sz="1800" b="0" u="none">
                <a:latin typeface="Verdana" panose="020B0604030504040204" pitchFamily="34" charset="0"/>
              </a:rPr>
              <a:t>	bath (aqueducts)</a:t>
            </a:r>
          </a:p>
          <a:p>
            <a:pPr>
              <a:spcBef>
                <a:spcPct val="0"/>
              </a:spcBef>
              <a:buFontTx/>
              <a:buNone/>
            </a:pPr>
            <a:r>
              <a:rPr lang="en-US" altLang="en-US" sz="1800" b="0" u="none">
                <a:latin typeface="Verdana" panose="020B0604030504040204" pitchFamily="34" charset="0"/>
              </a:rPr>
              <a:t>	forum (markets, courts)</a:t>
            </a:r>
          </a:p>
          <a:p>
            <a:pPr>
              <a:spcBef>
                <a:spcPct val="0"/>
              </a:spcBef>
              <a:buFontTx/>
              <a:buNone/>
            </a:pPr>
            <a:r>
              <a:rPr lang="en-US" altLang="en-US" sz="1800" b="0" u="none">
                <a:latin typeface="Verdana" panose="020B0604030504040204" pitchFamily="34" charset="0"/>
              </a:rPr>
              <a:t>	legion	</a:t>
            </a:r>
          </a:p>
        </p:txBody>
      </p:sp>
      <p:sp>
        <p:nvSpPr>
          <p:cNvPr id="46084" name="Rectangle 4">
            <a:extLst>
              <a:ext uri="{FF2B5EF4-FFF2-40B4-BE49-F238E27FC236}">
                <a16:creationId xmlns:a16="http://schemas.microsoft.com/office/drawing/2014/main" id="{DDD3099D-EF31-498D-89B7-F362694E7304}"/>
              </a:ext>
            </a:extLst>
          </p:cNvPr>
          <p:cNvSpPr>
            <a:spLocks noChangeArrowheads="1"/>
          </p:cNvSpPr>
          <p:nvPr/>
        </p:nvSpPr>
        <p:spPr bwMode="auto">
          <a:xfrm>
            <a:off x="271463" y="228600"/>
            <a:ext cx="3359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0" i="1" u="none">
                <a:latin typeface="Verdana" panose="020B0604030504040204" pitchFamily="34" charset="0"/>
              </a:rPr>
              <a:t>REVIEW / SUMMARY</a:t>
            </a:r>
          </a:p>
        </p:txBody>
      </p:sp>
      <p:pic>
        <p:nvPicPr>
          <p:cNvPr id="2" name="Audio 1">
            <a:hlinkClick r:id="" action="ppaction://media"/>
            <a:extLst>
              <a:ext uri="{FF2B5EF4-FFF2-40B4-BE49-F238E27FC236}">
                <a16:creationId xmlns:a16="http://schemas.microsoft.com/office/drawing/2014/main" id="{3A64513C-D27E-484C-8CAA-FB2B32236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4322"/>
    </mc:Choice>
    <mc:Fallback>
      <p:transition spd="slow" advTm="22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a:extLst>
              <a:ext uri="{FF2B5EF4-FFF2-40B4-BE49-F238E27FC236}">
                <a16:creationId xmlns:a16="http://schemas.microsoft.com/office/drawing/2014/main" id="{ADFDE68F-A964-43AE-B589-8BF2646CF02A}"/>
              </a:ext>
            </a:extLst>
          </p:cNvPr>
          <p:cNvSpPr txBox="1">
            <a:spLocks noChangeArrowheads="1"/>
          </p:cNvSpPr>
          <p:nvPr/>
        </p:nvSpPr>
        <p:spPr bwMode="auto">
          <a:xfrm>
            <a:off x="457200" y="869950"/>
            <a:ext cx="7789863"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i="1" u="none">
                <a:solidFill>
                  <a:srgbClr val="3333FF"/>
                </a:solidFill>
                <a:latin typeface="Helvetica" panose="020B0604020202020204" pitchFamily="34" charset="0"/>
                <a:cs typeface="Helvetica" panose="020B0604020202020204" pitchFamily="34" charset="0"/>
              </a:rPr>
              <a:t>Vegetarianism</a:t>
            </a:r>
            <a:endParaRPr lang="en-US" altLang="en-US" sz="1800" i="1" u="none">
              <a:solidFill>
                <a:srgbClr val="3333FF"/>
              </a:solidFill>
              <a:latin typeface="Helvetica" panose="020B0604020202020204" pitchFamily="34" charset="0"/>
              <a:cs typeface="Helvetica" panose="020B0604020202020204" pitchFamily="34" charset="0"/>
            </a:endParaRP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ORPHISM</a:t>
            </a:r>
            <a:r>
              <a:rPr lang="en-US" altLang="en-US" sz="1800" b="0" u="none">
                <a:latin typeface="Helvetica" panose="020B0604020202020204" pitchFamily="34" charset="0"/>
                <a:cs typeface="Helvetica" panose="020B0604020202020204" pitchFamily="34" charset="0"/>
              </a:rPr>
              <a:t> – mythical bard Orpheus and his descent into the Underworld</a:t>
            </a:r>
          </a:p>
          <a:p>
            <a:pPr>
              <a:spcBef>
                <a:spcPct val="0"/>
              </a:spcBef>
              <a:buFontTx/>
              <a:buNone/>
            </a:pPr>
            <a:r>
              <a:rPr lang="en-US" altLang="en-US" sz="1800" b="0" u="none">
                <a:latin typeface="Helvetica" panose="020B0604020202020204" pitchFamily="34" charset="0"/>
                <a:cs typeface="Helvetica" panose="020B0604020202020204" pitchFamily="34" charset="0"/>
              </a:rPr>
              <a:t>	initiation into mysteries</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PYTHAGOREANS</a:t>
            </a:r>
            <a:r>
              <a:rPr lang="en-US" altLang="en-US" sz="1800" b="0" u="none">
                <a:latin typeface="Helvetica" panose="020B0604020202020204" pitchFamily="34" charset="0"/>
                <a:cs typeface="Helvetica" panose="020B0604020202020204" pitchFamily="34" charset="0"/>
              </a:rPr>
              <a:t> – Pythagoras of Samos (ca.580-500 BCE)</a:t>
            </a:r>
          </a:p>
          <a:p>
            <a:pPr>
              <a:spcBef>
                <a:spcPct val="0"/>
              </a:spcBef>
              <a:buFontTx/>
              <a:buNone/>
            </a:pPr>
            <a:r>
              <a:rPr lang="en-US" altLang="en-US" sz="1800" b="0" u="none">
                <a:latin typeface="Helvetica" panose="020B0604020202020204" pitchFamily="34" charset="0"/>
                <a:cs typeface="Helvetica" panose="020B0604020202020204" pitchFamily="34" charset="0"/>
              </a:rPr>
              <a:t>	migrates to Croton in Southern Italy</a:t>
            </a:r>
          </a:p>
          <a:p>
            <a:pPr>
              <a:spcBef>
                <a:spcPct val="0"/>
              </a:spcBef>
              <a:buFontTx/>
              <a:buNone/>
            </a:pPr>
            <a:r>
              <a:rPr lang="en-US" altLang="en-US" sz="1800" b="0" u="none">
                <a:latin typeface="Helvetica" panose="020B0604020202020204" pitchFamily="34" charset="0"/>
                <a:cs typeface="Helvetica" panose="020B0604020202020204" pitchFamily="34" charset="0"/>
              </a:rPr>
              <a:t>	ascetic, strict rules of conduct, vegetarianism</a:t>
            </a:r>
          </a:p>
          <a:p>
            <a:pPr>
              <a:spcBef>
                <a:spcPct val="0"/>
              </a:spcBef>
              <a:buFontTx/>
              <a:buNone/>
            </a:pPr>
            <a:r>
              <a:rPr lang="en-US" altLang="en-US" sz="1800" b="0" u="none">
                <a:latin typeface="Helvetica" panose="020B0604020202020204" pitchFamily="34" charset="0"/>
                <a:cs typeface="Helvetica" panose="020B0604020202020204" pitchFamily="34" charset="0"/>
              </a:rPr>
              <a:t>	mathematics (Pythagorean theorem), natural philosophy </a:t>
            </a:r>
          </a:p>
          <a:p>
            <a:pPr>
              <a:spcBef>
                <a:spcPct val="0"/>
              </a:spcBef>
              <a:buFontTx/>
              <a:buNone/>
            </a:pPr>
            <a:r>
              <a:rPr lang="en-US" altLang="en-US" sz="1800" b="0" u="none">
                <a:latin typeface="Helvetica" panose="020B0604020202020204" pitchFamily="34" charset="0"/>
                <a:cs typeface="Helvetica" panose="020B0604020202020204" pitchFamily="34" charset="0"/>
              </a:rPr>
              <a:t>	transmigration of souls</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religious </a:t>
            </a:r>
            <a:r>
              <a:rPr lang="en-US" altLang="en-US" sz="1800" u="none">
                <a:latin typeface="Helvetica" panose="020B0604020202020204" pitchFamily="34" charset="0"/>
                <a:cs typeface="Helvetica" panose="020B0604020202020204" pitchFamily="34" charset="0"/>
              </a:rPr>
              <a:t>festivals</a:t>
            </a:r>
            <a:r>
              <a:rPr lang="en-US" altLang="en-US" sz="1800" b="0" u="none">
                <a:latin typeface="Helvetica" panose="020B0604020202020204" pitchFamily="34" charset="0"/>
                <a:cs typeface="Helvetica" panose="020B0604020202020204" pitchFamily="34" charset="0"/>
              </a:rPr>
              <a:t> – feast days, animal sacrifice and communal meal </a:t>
            </a:r>
          </a:p>
          <a:p>
            <a:pPr>
              <a:spcBef>
                <a:spcPct val="0"/>
              </a:spcBef>
              <a:buFontTx/>
              <a:buNone/>
            </a:pPr>
            <a:r>
              <a:rPr lang="en-US" altLang="en-US" sz="1800" b="0" u="none">
                <a:latin typeface="Helvetica" panose="020B0604020202020204" pitchFamily="34" charset="0"/>
                <a:cs typeface="Helvetica" panose="020B0604020202020204" pitchFamily="34" charset="0"/>
              </a:rPr>
              <a:t>	of meat, central act of civic religion and social cohesion</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vegetarians refused to participate in state feasts (could consume kin)</a:t>
            </a:r>
          </a:p>
          <a:p>
            <a:pPr>
              <a:spcBef>
                <a:spcPct val="0"/>
              </a:spcBef>
              <a:buFontTx/>
              <a:buNone/>
            </a:pPr>
            <a:r>
              <a:rPr lang="en-US" altLang="en-US" sz="1800" b="0" u="none">
                <a:latin typeface="Helvetica" panose="020B0604020202020204" pitchFamily="34" charset="0"/>
                <a:cs typeface="Helvetica" panose="020B0604020202020204" pitchFamily="34" charset="0"/>
              </a:rPr>
              <a:t>	depicted as </a:t>
            </a:r>
            <a:r>
              <a:rPr lang="en-US" altLang="en-US" sz="1800" u="none">
                <a:solidFill>
                  <a:srgbClr val="3333FF"/>
                </a:solidFill>
                <a:latin typeface="Helvetica" panose="020B0604020202020204" pitchFamily="34" charset="0"/>
                <a:cs typeface="Helvetica" panose="020B0604020202020204" pitchFamily="34" charset="0"/>
              </a:rPr>
              <a:t>atheism</a:t>
            </a:r>
            <a:r>
              <a:rPr lang="en-US" altLang="en-US" sz="1800" b="0" u="none">
                <a:latin typeface="Helvetica" panose="020B0604020202020204" pitchFamily="34" charset="0"/>
                <a:cs typeface="Helvetica" panose="020B0604020202020204" pitchFamily="34" charset="0"/>
              </a:rPr>
              <a:t>	</a:t>
            </a:r>
          </a:p>
        </p:txBody>
      </p:sp>
      <p:sp>
        <p:nvSpPr>
          <p:cNvPr id="48131" name="Text Box 2">
            <a:extLst>
              <a:ext uri="{FF2B5EF4-FFF2-40B4-BE49-F238E27FC236}">
                <a16:creationId xmlns:a16="http://schemas.microsoft.com/office/drawing/2014/main" id="{236B8694-C1E6-4F3B-B550-4EDDF31806F4}"/>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48132" name="Picture 7">
            <a:extLst>
              <a:ext uri="{FF2B5EF4-FFF2-40B4-BE49-F238E27FC236}">
                <a16:creationId xmlns:a16="http://schemas.microsoft.com/office/drawing/2014/main" id="{23F6EA40-FE78-476E-8F41-5C3F8409A3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76A1502-E664-43DC-8F91-122E2FCBC4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040"/>
    </mc:Choice>
    <mc:Fallback>
      <p:transition spd="slow" advTm="72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a:extLst>
              <a:ext uri="{FF2B5EF4-FFF2-40B4-BE49-F238E27FC236}">
                <a16:creationId xmlns:a16="http://schemas.microsoft.com/office/drawing/2014/main" id="{C337C062-5C15-4C04-8545-6CB4BFA8A942}"/>
              </a:ext>
            </a:extLst>
          </p:cNvPr>
          <p:cNvSpPr txBox="1">
            <a:spLocks noChangeArrowheads="1"/>
          </p:cNvSpPr>
          <p:nvPr/>
        </p:nvSpPr>
        <p:spPr bwMode="auto">
          <a:xfrm>
            <a:off x="304800" y="869950"/>
            <a:ext cx="82407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latin typeface="Helvetica" panose="020B0604020202020204" pitchFamily="34" charset="0"/>
                <a:cs typeface="Helvetica" panose="020B0604020202020204" pitchFamily="34" charset="0"/>
              </a:rPr>
              <a:t>M. Tullius </a:t>
            </a:r>
            <a:r>
              <a:rPr lang="en-US" altLang="en-US" sz="1800" u="none">
                <a:solidFill>
                  <a:srgbClr val="3333FF"/>
                </a:solidFill>
                <a:latin typeface="Helvetica" panose="020B0604020202020204" pitchFamily="34" charset="0"/>
                <a:cs typeface="Helvetica" panose="020B0604020202020204" pitchFamily="34" charset="0"/>
              </a:rPr>
              <a:t>CICERO</a:t>
            </a:r>
            <a:r>
              <a:rPr lang="en-US" altLang="en-US" sz="1800" u="none">
                <a:latin typeface="Helvetica" panose="020B0604020202020204" pitchFamily="34" charset="0"/>
                <a:cs typeface="Helvetica" panose="020B0604020202020204" pitchFamily="34" charset="0"/>
              </a:rPr>
              <a:t> </a:t>
            </a:r>
            <a:r>
              <a:rPr lang="en-US" altLang="en-US" sz="1800" b="0" i="1" u="none">
                <a:latin typeface="Helvetica" panose="020B0604020202020204" pitchFamily="34" charset="0"/>
                <a:cs typeface="Helvetica" panose="020B0604020202020204" pitchFamily="34" charset="0"/>
              </a:rPr>
              <a:t>Against Vatinius</a:t>
            </a:r>
            <a:r>
              <a:rPr lang="en-US" altLang="en-US" sz="1800" b="0" u="none">
                <a:latin typeface="Helvetica" panose="020B0604020202020204" pitchFamily="34" charset="0"/>
                <a:cs typeface="Helvetica" panose="020B0604020202020204" pitchFamily="34" charset="0"/>
              </a:rPr>
              <a:t> 14</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PYTHAGOREANS</a:t>
            </a:r>
            <a:r>
              <a:rPr lang="en-US" altLang="en-US" sz="1800" b="0" u="none">
                <a:latin typeface="Helvetica" panose="020B0604020202020204" pitchFamily="34" charset="0"/>
                <a:cs typeface="Helvetica" panose="020B0604020202020204" pitchFamily="34" charset="0"/>
              </a:rPr>
              <a:t> conceal monstrous depraved and foreign (</a:t>
            </a:r>
            <a:r>
              <a:rPr lang="en-US" altLang="en-US" sz="1800" b="0" i="1" u="none">
                <a:latin typeface="Helvetica" panose="020B0604020202020204" pitchFamily="34" charset="0"/>
                <a:cs typeface="Helvetica" panose="020B0604020202020204" pitchFamily="34" charset="0"/>
              </a:rPr>
              <a:t>barbari</a:t>
            </a:r>
            <a:r>
              <a:rPr lang="en-US" altLang="en-US" sz="1800" b="0" u="none">
                <a:latin typeface="Helvetica" panose="020B0604020202020204" pitchFamily="34" charset="0"/>
                <a:cs typeface="Helvetica" panose="020B0604020202020204" pitchFamily="34" charset="0"/>
              </a:rPr>
              <a:t>) customs</a:t>
            </a:r>
          </a:p>
          <a:p>
            <a:pPr>
              <a:spcBef>
                <a:spcPct val="0"/>
              </a:spcBef>
              <a:buFontTx/>
              <a:buNone/>
            </a:pPr>
            <a:r>
              <a:rPr lang="en-US" altLang="en-US" sz="1800" b="0" u="none">
                <a:latin typeface="Helvetica" panose="020B0604020202020204" pitchFamily="34" charset="0"/>
                <a:cs typeface="Helvetica" panose="020B0604020202020204" pitchFamily="34" charset="0"/>
              </a:rPr>
              <a:t>	e.g. offer sacrifices with the entrails of children</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 invent where one can not witness</a:t>
            </a:r>
          </a:p>
          <a:p>
            <a:pPr>
              <a:spcBef>
                <a:spcPct val="0"/>
              </a:spcBef>
              <a:buFontTx/>
              <a:buNone/>
            </a:pPr>
            <a:r>
              <a:rPr lang="en-US" altLang="en-US" sz="1800" b="0" u="none">
                <a:latin typeface="Helvetica" panose="020B0604020202020204" pitchFamily="34" charset="0"/>
                <a:cs typeface="Helvetica" panose="020B0604020202020204" pitchFamily="34" charset="0"/>
              </a:rPr>
              <a:t>   • excessive religiosity (</a:t>
            </a:r>
            <a:r>
              <a:rPr lang="en-US" altLang="en-US" sz="1800" b="0" i="1" u="none">
                <a:latin typeface="Helvetica" panose="020B0604020202020204" pitchFamily="34" charset="0"/>
                <a:cs typeface="Helvetica" panose="020B0604020202020204" pitchFamily="34" charset="0"/>
              </a:rPr>
              <a:t>superstitio</a:t>
            </a:r>
            <a:r>
              <a:rPr lang="en-US" altLang="en-US" sz="1800" b="0" u="none">
                <a:latin typeface="Helvetica" panose="020B0604020202020204" pitchFamily="34" charset="0"/>
                <a:cs typeface="Helvetica" panose="020B0604020202020204" pitchFamily="34" charset="0"/>
              </a:rPr>
              <a:t>) &gt; capacity to partake in abhorrent acts</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endParaRPr lang="en-US" altLang="en-US" sz="1800" b="0" u="none">
              <a:latin typeface="Helvetica" panose="020B0604020202020204" pitchFamily="34" charset="0"/>
              <a:cs typeface="Helvetica" panose="020B0604020202020204" pitchFamily="34" charset="0"/>
            </a:endParaRPr>
          </a:p>
        </p:txBody>
      </p:sp>
      <p:sp>
        <p:nvSpPr>
          <p:cNvPr id="50179" name="Text Box 2">
            <a:extLst>
              <a:ext uri="{FF2B5EF4-FFF2-40B4-BE49-F238E27FC236}">
                <a16:creationId xmlns:a16="http://schemas.microsoft.com/office/drawing/2014/main" id="{7EB8BA54-5336-4423-8A89-136C78CA839E}"/>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50180" name="Picture 7">
            <a:extLst>
              <a:ext uri="{FF2B5EF4-FFF2-40B4-BE49-F238E27FC236}">
                <a16:creationId xmlns:a16="http://schemas.microsoft.com/office/drawing/2014/main" id="{2C08E9D6-8AA9-4318-8CC0-4BC0C12EF5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C65608C-7AB1-4734-8EAC-559FD94E1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574"/>
    </mc:Choice>
    <mc:Fallback>
      <p:transition spd="slow" advTm="68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a:extLst>
              <a:ext uri="{FF2B5EF4-FFF2-40B4-BE49-F238E27FC236}">
                <a16:creationId xmlns:a16="http://schemas.microsoft.com/office/drawing/2014/main" id="{9090332F-9B05-4755-9A5A-D475FB11A61E}"/>
              </a:ext>
            </a:extLst>
          </p:cNvPr>
          <p:cNvSpPr txBox="1">
            <a:spLocks noChangeArrowheads="1"/>
          </p:cNvSpPr>
          <p:nvPr/>
        </p:nvSpPr>
        <p:spPr bwMode="auto">
          <a:xfrm>
            <a:off x="304800" y="869950"/>
            <a:ext cx="77724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latin typeface="Helvetica" panose="020B0604020202020204" pitchFamily="34" charset="0"/>
                <a:cs typeface="Helvetica" panose="020B0604020202020204" pitchFamily="34" charset="0"/>
              </a:rPr>
              <a:t>Dec. Junius </a:t>
            </a:r>
            <a:r>
              <a:rPr lang="en-US" altLang="en-US" sz="1800" u="none">
                <a:solidFill>
                  <a:srgbClr val="3333FF"/>
                </a:solidFill>
                <a:latin typeface="Helvetica" panose="020B0604020202020204" pitchFamily="34" charset="0"/>
                <a:cs typeface="Helvetica" panose="020B0604020202020204" pitchFamily="34" charset="0"/>
              </a:rPr>
              <a:t>JUVENAL</a:t>
            </a:r>
            <a:r>
              <a:rPr lang="en-US" altLang="en-US" sz="1800" u="none">
                <a:latin typeface="Helvetica" panose="020B0604020202020204" pitchFamily="34" charset="0"/>
                <a:cs typeface="Helvetica" panose="020B0604020202020204" pitchFamily="34" charset="0"/>
              </a:rPr>
              <a:t>is </a:t>
            </a:r>
            <a:r>
              <a:rPr lang="en-US" altLang="en-US" sz="1800" b="0" i="1" u="none">
                <a:latin typeface="Helvetica" panose="020B0604020202020204" pitchFamily="34" charset="0"/>
                <a:cs typeface="Helvetica" panose="020B0604020202020204" pitchFamily="34" charset="0"/>
              </a:rPr>
              <a:t>Satires</a:t>
            </a:r>
            <a:r>
              <a:rPr lang="en-US" altLang="en-US" sz="1800" b="0" u="none">
                <a:latin typeface="Helvetica" panose="020B0604020202020204" pitchFamily="34" charset="0"/>
                <a:cs typeface="Helvetica" panose="020B0604020202020204" pitchFamily="34" charset="0"/>
              </a:rPr>
              <a:t> 15 </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But these days, there is more </a:t>
            </a:r>
            <a:r>
              <a:rPr lang="en-US" altLang="en-US" sz="1800" u="none">
                <a:solidFill>
                  <a:srgbClr val="000000"/>
                </a:solidFill>
                <a:latin typeface="Helvetica" panose="020B0604020202020204" pitchFamily="34" charset="0"/>
                <a:cs typeface="Helvetica" panose="020B0604020202020204" pitchFamily="34" charset="0"/>
              </a:rPr>
              <a:t>harmony</a:t>
            </a:r>
            <a:r>
              <a:rPr lang="en-US" altLang="en-US" sz="1800" b="0" u="none">
                <a:latin typeface="Helvetica" panose="020B0604020202020204" pitchFamily="34" charset="0"/>
                <a:cs typeface="Helvetica" panose="020B0604020202020204" pitchFamily="34" charset="0"/>
              </a:rPr>
              <a:t> among snakes. The </a:t>
            </a:r>
            <a:r>
              <a:rPr lang="en-US" altLang="en-US" sz="1800" u="none">
                <a:latin typeface="Helvetica" panose="020B0604020202020204" pitchFamily="34" charset="0"/>
                <a:cs typeface="Helvetica" panose="020B0604020202020204" pitchFamily="34" charset="0"/>
              </a:rPr>
              <a:t>wild beasts </a:t>
            </a:r>
            <a:r>
              <a:rPr lang="en-US" altLang="en-US" sz="1800" b="0" u="none">
                <a:latin typeface="Helvetica" panose="020B0604020202020204" pitchFamily="34" charset="0"/>
                <a:cs typeface="Helvetica" panose="020B0604020202020204" pitchFamily="34" charset="0"/>
              </a:rPr>
              <a:t>with similar spots spares its relatives. Have you ever heard of a stronger lion robbing another lion of life? Or of a forest where a boar breathed its last under the tusks of a greater boar? The Indian tigress lives with frenzied tigress in everlasting peace. Savage bears agree among themselves. But for human beings it is not enough to have beaten out on the wicked anvil, although the first blacksmiths spent their time and effort on forging rakes and hoes and mattocks and ploughshares only. </a:t>
            </a:r>
            <a:r>
              <a:rPr lang="en-US" altLang="en-US" sz="1800" u="none">
                <a:latin typeface="Helvetica" panose="020B0604020202020204" pitchFamily="34" charset="0"/>
                <a:cs typeface="Helvetica" panose="020B0604020202020204" pitchFamily="34" charset="0"/>
              </a:rPr>
              <a:t>They didn’t know how to produce swords. </a:t>
            </a:r>
            <a:r>
              <a:rPr lang="en-US" altLang="en-US" sz="1800" b="0" u="none">
                <a:latin typeface="Helvetica" panose="020B0604020202020204" pitchFamily="34" charset="0"/>
                <a:cs typeface="Helvetica" panose="020B0604020202020204" pitchFamily="34" charset="0"/>
              </a:rPr>
              <a:t>We are looking at peoples whose anger is not satisfied by killing someone but who think his torso, arms and face are a kind of food. What, then, would Pythagoras say? Wouldn’t he run off, anywhere, if he now saw these horrors? </a:t>
            </a:r>
            <a:r>
              <a:rPr lang="en-US" altLang="en-US" sz="1800" u="none">
                <a:solidFill>
                  <a:srgbClr val="3333FF"/>
                </a:solidFill>
                <a:latin typeface="Helvetica" panose="020B0604020202020204" pitchFamily="34" charset="0"/>
                <a:cs typeface="Helvetica" panose="020B0604020202020204" pitchFamily="34" charset="0"/>
              </a:rPr>
              <a:t>Pythagoras</a:t>
            </a:r>
            <a:r>
              <a:rPr lang="en-US" altLang="en-US" sz="1800" b="0" u="none">
                <a:latin typeface="Helvetica" panose="020B0604020202020204" pitchFamily="34" charset="0"/>
                <a:cs typeface="Helvetica" panose="020B0604020202020204" pitchFamily="34" charset="0"/>
              </a:rPr>
              <a:t> was the one who abstained from eating all living things as if they were human and who didn’t treat his belly to every kind of bean.</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idyllic (noble) vs. feral (savage)</a:t>
            </a:r>
          </a:p>
        </p:txBody>
      </p:sp>
      <p:sp>
        <p:nvSpPr>
          <p:cNvPr id="52227" name="Text Box 2">
            <a:extLst>
              <a:ext uri="{FF2B5EF4-FFF2-40B4-BE49-F238E27FC236}">
                <a16:creationId xmlns:a16="http://schemas.microsoft.com/office/drawing/2014/main" id="{4339EC33-5EBC-413E-9948-7D97348424B8}"/>
              </a:ext>
            </a:extLst>
          </p:cNvPr>
          <p:cNvSpPr txBox="1">
            <a:spLocks noChangeArrowheads="1"/>
          </p:cNvSpPr>
          <p:nvPr/>
        </p:nvSpPr>
        <p:spPr bwMode="auto">
          <a:xfrm>
            <a:off x="152400" y="2286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52228" name="Picture 7">
            <a:extLst>
              <a:ext uri="{FF2B5EF4-FFF2-40B4-BE49-F238E27FC236}">
                <a16:creationId xmlns:a16="http://schemas.microsoft.com/office/drawing/2014/main" id="{114749AF-C366-41E3-88F0-15FA0DAB99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C87EDF4-91EC-4AD3-87D0-A108ADBFD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797"/>
    </mc:Choice>
    <mc:Fallback>
      <p:transition spd="slow" advTm="6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327E6353-A94F-4D50-B514-1C2895F13FAC}"/>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sp>
        <p:nvSpPr>
          <p:cNvPr id="54275" name="Text Box 3">
            <a:extLst>
              <a:ext uri="{FF2B5EF4-FFF2-40B4-BE49-F238E27FC236}">
                <a16:creationId xmlns:a16="http://schemas.microsoft.com/office/drawing/2014/main" id="{AFA3402E-FAB8-4003-8B09-55BF654F1D37}"/>
              </a:ext>
            </a:extLst>
          </p:cNvPr>
          <p:cNvSpPr txBox="1">
            <a:spLocks noChangeArrowheads="1"/>
          </p:cNvSpPr>
          <p:nvPr/>
        </p:nvSpPr>
        <p:spPr bwMode="auto">
          <a:xfrm>
            <a:off x="304800" y="869950"/>
            <a:ext cx="7831138"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BACCANALIA</a:t>
            </a:r>
            <a:r>
              <a:rPr lang="en-US" altLang="en-US" sz="1800" b="0" u="none">
                <a:latin typeface="Helvetica" panose="020B0604020202020204" pitchFamily="34" charset="0"/>
                <a:cs typeface="Helvetica" panose="020B0604020202020204" pitchFamily="34" charset="0"/>
              </a:rPr>
              <a:t>, 186 BCE</a:t>
            </a:r>
          </a:p>
          <a:p>
            <a:pPr>
              <a:spcBef>
                <a:spcPct val="0"/>
              </a:spcBef>
              <a:buFontTx/>
              <a:buNone/>
            </a:pPr>
            <a:r>
              <a:rPr lang="en-US" altLang="en-US" sz="1800" b="0" u="none">
                <a:latin typeface="Helvetica" panose="020B0604020202020204" pitchFamily="34" charset="0"/>
                <a:cs typeface="Helvetica" panose="020B0604020202020204" pitchFamily="34" charset="0"/>
              </a:rPr>
              <a:t>covert, nocturnal (no witnesses)</a:t>
            </a:r>
          </a:p>
          <a:p>
            <a:pPr>
              <a:spcBef>
                <a:spcPct val="0"/>
              </a:spcBef>
              <a:buFontTx/>
              <a:buNone/>
            </a:pPr>
            <a:r>
              <a:rPr lang="en-US" altLang="en-US" sz="1800" b="0" u="none">
                <a:latin typeface="Helvetica" panose="020B0604020202020204" pitchFamily="34" charset="0"/>
                <a:cs typeface="Helvetica" panose="020B0604020202020204" pitchFamily="34" charset="0"/>
              </a:rPr>
              <a:t>	sexual excess, violence (human sacrifice), treachery</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buFontTx/>
              <a:buNone/>
            </a:pPr>
            <a:r>
              <a:rPr lang="en-US" altLang="en-US" sz="1800" b="0" u="none">
                <a:latin typeface="Helvetica" panose="020B0604020202020204" pitchFamily="34" charset="0"/>
                <a:cs typeface="Helvetica" panose="020B0604020202020204" pitchFamily="34" charset="0"/>
              </a:rPr>
              <a:t>human sacrifice &gt; consumption of entrails &gt; conspiratorial oaths (</a:t>
            </a:r>
            <a:r>
              <a:rPr lang="en-US" altLang="en-US" sz="1800" u="none">
                <a:solidFill>
                  <a:srgbClr val="3333FF"/>
                </a:solidFill>
                <a:latin typeface="Helvetica" panose="020B0604020202020204" pitchFamily="34" charset="0"/>
                <a:cs typeface="Helvetica" panose="020B0604020202020204" pitchFamily="34" charset="0"/>
              </a:rPr>
              <a:t>Catiline</a:t>
            </a:r>
            <a:r>
              <a:rPr lang="en-US" altLang="en-US" sz="1800" b="0" u="none">
                <a:latin typeface="Helvetica" panose="020B0604020202020204" pitchFamily="34" charset="0"/>
                <a:cs typeface="Helvetica" panose="020B0604020202020204" pitchFamily="34" charset="0"/>
              </a:rPr>
              <a:t>)</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p:txBody>
      </p:sp>
      <p:pic>
        <p:nvPicPr>
          <p:cNvPr id="54276" name="Picture 7">
            <a:extLst>
              <a:ext uri="{FF2B5EF4-FFF2-40B4-BE49-F238E27FC236}">
                <a16:creationId xmlns:a16="http://schemas.microsoft.com/office/drawing/2014/main" id="{C2A5469E-26EA-44A1-A7C0-9BE77F2E45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89CA2295-C4F9-4456-964C-4D3C59853D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547"/>
    </mc:Choice>
    <mc:Fallback>
      <p:transition spd="slow" advTm="3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3">
            <a:extLst>
              <a:ext uri="{FF2B5EF4-FFF2-40B4-BE49-F238E27FC236}">
                <a16:creationId xmlns:a16="http://schemas.microsoft.com/office/drawing/2014/main" id="{2B3C6CC3-E78E-4B85-A198-74E3C04242F9}"/>
              </a:ext>
            </a:extLst>
          </p:cNvPr>
          <p:cNvSpPr txBox="1">
            <a:spLocks noChangeArrowheads="1"/>
          </p:cNvSpPr>
          <p:nvPr/>
        </p:nvSpPr>
        <p:spPr bwMode="auto">
          <a:xfrm>
            <a:off x="304800" y="869950"/>
            <a:ext cx="82375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0" u="none">
                <a:latin typeface="Helvetica" panose="020B0604020202020204" pitchFamily="34" charset="0"/>
                <a:cs typeface="Helvetica" panose="020B0604020202020204" pitchFamily="34" charset="0"/>
              </a:rPr>
              <a:t>Jews practice novel rites antithetical to Roman norms (</a:t>
            </a:r>
            <a:r>
              <a:rPr lang="en-US" altLang="en-US" sz="1800" b="0" i="1" u="none">
                <a:latin typeface="Helvetica" panose="020B0604020202020204" pitchFamily="34" charset="0"/>
                <a:cs typeface="Helvetica" panose="020B0604020202020204" pitchFamily="34" charset="0"/>
              </a:rPr>
              <a:t>novi ritus contrarii</a:t>
            </a:r>
            <a:r>
              <a:rPr lang="en-US" altLang="en-US" sz="1800" b="0" u="none">
                <a:latin typeface="Helvetica" panose="020B0604020202020204" pitchFamily="34" charset="0"/>
                <a:cs typeface="Helvetica" panose="020B0604020202020204" pitchFamily="34" charset="0"/>
              </a:rPr>
              <a:t>)</a:t>
            </a:r>
          </a:p>
          <a:p>
            <a:pPr>
              <a:spcBef>
                <a:spcPct val="0"/>
              </a:spcBef>
              <a:buFontTx/>
              <a:buNone/>
            </a:pPr>
            <a:r>
              <a:rPr lang="en-US" altLang="en-US" sz="1800" b="0" u="none">
                <a:latin typeface="Helvetica" panose="020B0604020202020204" pitchFamily="34" charset="0"/>
                <a:cs typeface="Helvetica" panose="020B0604020202020204" pitchFamily="34" charset="0"/>
              </a:rPr>
              <a:t>	• hold the sacred (traditional Roman religion) as profane</a:t>
            </a:r>
          </a:p>
          <a:p>
            <a:pPr>
              <a:spcBef>
                <a:spcPct val="0"/>
              </a:spcBef>
              <a:buFontTx/>
              <a:buNone/>
            </a:pPr>
            <a:r>
              <a:rPr lang="en-US" altLang="en-US" sz="1800" b="0" u="none">
                <a:latin typeface="Helvetica" panose="020B0604020202020204" pitchFamily="34" charset="0"/>
                <a:cs typeface="Helvetica" panose="020B0604020202020204" pitchFamily="34" charset="0"/>
              </a:rPr>
              <a:t>	• worship one deity (Saturn)</a:t>
            </a:r>
          </a:p>
          <a:p>
            <a:pPr>
              <a:spcBef>
                <a:spcPct val="0"/>
              </a:spcBef>
              <a:buFontTx/>
              <a:buNone/>
            </a:pPr>
            <a:r>
              <a:rPr lang="en-US" altLang="en-US" sz="1800" b="0" u="none">
                <a:latin typeface="Helvetica" panose="020B0604020202020204" pitchFamily="34" charset="0"/>
                <a:cs typeface="Helvetica" panose="020B0604020202020204" pitchFamily="34" charset="0"/>
              </a:rPr>
              <a:t>	• worship a golden ass’ head (Egyptian theriolatry, “animal-worship”)</a:t>
            </a:r>
          </a:p>
          <a:p>
            <a:pPr>
              <a:spcBef>
                <a:spcPct val="0"/>
              </a:spcBef>
              <a:buFontTx/>
              <a:buNone/>
            </a:pPr>
            <a:r>
              <a:rPr lang="en-US" altLang="en-US" sz="1800" b="0" u="none">
                <a:latin typeface="Helvetica" panose="020B0604020202020204" pitchFamily="34" charset="0"/>
                <a:cs typeface="Helvetica" panose="020B0604020202020204" pitchFamily="34" charset="0"/>
              </a:rPr>
              <a:t>	• take their meals apart, sleep apart</a:t>
            </a:r>
          </a:p>
          <a:p>
            <a:pPr>
              <a:spcBef>
                <a:spcPct val="0"/>
              </a:spcBef>
              <a:buFontTx/>
              <a:buNone/>
            </a:pPr>
            <a:r>
              <a:rPr lang="en-US" altLang="en-US" sz="1800" b="0" u="none">
                <a:latin typeface="Helvetica" panose="020B0604020202020204" pitchFamily="34" charset="0"/>
                <a:cs typeface="Helvetica" panose="020B0604020202020204" pitchFamily="34" charset="0"/>
              </a:rPr>
              <a:t>	• refrain from sex with women outside their group, </a:t>
            </a:r>
            <a:br>
              <a:rPr lang="en-US" altLang="en-US" sz="1800" b="0" u="none">
                <a:latin typeface="Helvetica" panose="020B0604020202020204" pitchFamily="34" charset="0"/>
                <a:cs typeface="Helvetica" panose="020B0604020202020204" pitchFamily="34" charset="0"/>
              </a:rPr>
            </a:br>
            <a:r>
              <a:rPr lang="en-US" altLang="en-US" sz="1800" b="0" u="none">
                <a:latin typeface="Helvetica" panose="020B0604020202020204" pitchFamily="34" charset="0"/>
                <a:cs typeface="Helvetica" panose="020B0604020202020204" pitchFamily="34" charset="0"/>
              </a:rPr>
              <a:t>		yet exhibit excessive lust (</a:t>
            </a:r>
            <a:r>
              <a:rPr lang="en-US" altLang="en-US" sz="1800" b="0" i="1" u="none">
                <a:latin typeface="Helvetica" panose="020B0604020202020204" pitchFamily="34" charset="0"/>
                <a:cs typeface="Helvetica" panose="020B0604020202020204" pitchFamily="34" charset="0"/>
              </a:rPr>
              <a:t>libido</a:t>
            </a:r>
            <a:r>
              <a:rPr lang="en-US" altLang="en-US" sz="1800" b="0" u="none">
                <a:latin typeface="Helvetica" panose="020B0604020202020204" pitchFamily="34" charset="0"/>
                <a:cs typeface="Helvetica" panose="020B0604020202020204" pitchFamily="34" charset="0"/>
              </a:rPr>
              <a:t>) within their group</a:t>
            </a:r>
            <a:endParaRPr lang="en-US" altLang="en-US" sz="1500" b="0" u="none">
              <a:latin typeface="Helvetica" panose="020B0604020202020204" pitchFamily="34" charset="0"/>
              <a:cs typeface="Helvetica" panose="020B0604020202020204" pitchFamily="34" charset="0"/>
            </a:endParaRPr>
          </a:p>
        </p:txBody>
      </p:sp>
      <p:sp>
        <p:nvSpPr>
          <p:cNvPr id="56323" name="Text Box 4">
            <a:extLst>
              <a:ext uri="{FF2B5EF4-FFF2-40B4-BE49-F238E27FC236}">
                <a16:creationId xmlns:a16="http://schemas.microsoft.com/office/drawing/2014/main" id="{A1025113-141B-49F0-9942-742891E40601}"/>
              </a:ext>
            </a:extLst>
          </p:cNvPr>
          <p:cNvSpPr txBox="1">
            <a:spLocks noChangeArrowheads="1"/>
          </p:cNvSpPr>
          <p:nvPr/>
        </p:nvSpPr>
        <p:spPr bwMode="auto">
          <a:xfrm>
            <a:off x="4495800" y="3184525"/>
            <a:ext cx="38163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500" b="0" u="none">
                <a:latin typeface="Helvetica" panose="020B0604020202020204" pitchFamily="34" charset="0"/>
                <a:cs typeface="Helvetica" panose="020B0604020202020204" pitchFamily="34" charset="0"/>
              </a:rPr>
              <a:t>P. Cornelius Tacitus </a:t>
            </a:r>
            <a:r>
              <a:rPr lang="en-US" altLang="en-US" sz="1500" b="0" i="1" u="none">
                <a:latin typeface="Helvetica" panose="020B0604020202020204" pitchFamily="34" charset="0"/>
                <a:cs typeface="Helvetica" panose="020B0604020202020204" pitchFamily="34" charset="0"/>
              </a:rPr>
              <a:t>Histories</a:t>
            </a:r>
            <a:r>
              <a:rPr lang="en-US" altLang="en-US" sz="1500" b="0" u="none">
                <a:latin typeface="Helvetica" panose="020B0604020202020204" pitchFamily="34" charset="0"/>
                <a:cs typeface="Helvetica" panose="020B0604020202020204" pitchFamily="34" charset="0"/>
              </a:rPr>
              <a:t> V.4</a:t>
            </a:r>
          </a:p>
          <a:p>
            <a:pPr algn="r">
              <a:spcBef>
                <a:spcPct val="0"/>
              </a:spcBef>
              <a:buFontTx/>
              <a:buNone/>
            </a:pPr>
            <a:r>
              <a:rPr lang="en-US" altLang="en-US" sz="1500" b="0" u="none">
                <a:latin typeface="Helvetica" panose="020B0604020202020204" pitchFamily="34" charset="0"/>
                <a:cs typeface="Helvetica" panose="020B0604020202020204" pitchFamily="34" charset="0"/>
              </a:rPr>
              <a:t>Flavius Josephus </a:t>
            </a:r>
            <a:r>
              <a:rPr lang="en-US" altLang="en-US" sz="1500" b="0" i="1" u="none">
                <a:latin typeface="Helvetica" panose="020B0604020202020204" pitchFamily="34" charset="0"/>
                <a:cs typeface="Helvetica" panose="020B0604020202020204" pitchFamily="34" charset="0"/>
              </a:rPr>
              <a:t>Against Apion</a:t>
            </a:r>
            <a:r>
              <a:rPr lang="en-US" altLang="en-US" sz="1500" b="0" u="none">
                <a:latin typeface="Helvetica" panose="020B0604020202020204" pitchFamily="34" charset="0"/>
                <a:cs typeface="Helvetica" panose="020B0604020202020204" pitchFamily="34" charset="0"/>
              </a:rPr>
              <a:t> I.223-226</a:t>
            </a:r>
          </a:p>
          <a:p>
            <a:pPr algn="r">
              <a:spcBef>
                <a:spcPct val="0"/>
              </a:spcBef>
              <a:buFontTx/>
              <a:buNone/>
            </a:pPr>
            <a:endParaRPr lang="en-US" altLang="en-US" sz="1500" b="0" u="none">
              <a:latin typeface="Helvetica" panose="020B0604020202020204" pitchFamily="34" charset="0"/>
              <a:cs typeface="Helvetica" panose="020B0604020202020204" pitchFamily="34" charset="0"/>
            </a:endParaRPr>
          </a:p>
        </p:txBody>
      </p:sp>
      <p:sp>
        <p:nvSpPr>
          <p:cNvPr id="56324" name="Text Box 2">
            <a:extLst>
              <a:ext uri="{FF2B5EF4-FFF2-40B4-BE49-F238E27FC236}">
                <a16:creationId xmlns:a16="http://schemas.microsoft.com/office/drawing/2014/main" id="{0206D2E8-2457-44AB-A34F-67FDBF5298DB}"/>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56325" name="Picture 5">
            <a:extLst>
              <a:ext uri="{FF2B5EF4-FFF2-40B4-BE49-F238E27FC236}">
                <a16:creationId xmlns:a16="http://schemas.microsoft.com/office/drawing/2014/main" id="{B5A09E29-0129-4A01-ABB1-F76DD419A7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FF83F47-CED8-4A70-A68D-9971374B7E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629"/>
    </mc:Choice>
    <mc:Fallback>
      <p:transition spd="slow" advTm="103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B91B2B70-C0C5-48F4-B6B6-1B1A9C93D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9145588"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a:extLst>
              <a:ext uri="{FF2B5EF4-FFF2-40B4-BE49-F238E27FC236}">
                <a16:creationId xmlns:a16="http://schemas.microsoft.com/office/drawing/2014/main" id="{CB8C5648-66AB-4261-B70C-427E295007AB}"/>
              </a:ext>
            </a:extLst>
          </p:cNvPr>
          <p:cNvSpPr>
            <a:spLocks noChangeArrowheads="1"/>
          </p:cNvSpPr>
          <p:nvPr/>
        </p:nvSpPr>
        <p:spPr bwMode="auto">
          <a:xfrm>
            <a:off x="228600" y="228600"/>
            <a:ext cx="823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HASHMONEAN KINGDOM OF JUDÆA </a:t>
            </a:r>
            <a:r>
              <a:rPr lang="en-US" altLang="en-US" sz="2400" u="none">
                <a:latin typeface="Helvetica" panose="020B0604020202020204" pitchFamily="34" charset="0"/>
                <a:cs typeface="Helvetica" panose="020B0604020202020204" pitchFamily="34" charset="0"/>
              </a:rPr>
              <a:t>165 BCE—63 CE</a:t>
            </a:r>
          </a:p>
        </p:txBody>
      </p:sp>
      <p:sp>
        <p:nvSpPr>
          <p:cNvPr id="4" name="Oval 3">
            <a:extLst>
              <a:ext uri="{FF2B5EF4-FFF2-40B4-BE49-F238E27FC236}">
                <a16:creationId xmlns:a16="http://schemas.microsoft.com/office/drawing/2014/main" id="{789BB3D1-8EFB-4DAE-BA4B-2A64DAD6B306}"/>
              </a:ext>
            </a:extLst>
          </p:cNvPr>
          <p:cNvSpPr>
            <a:spLocks noChangeArrowheads="1"/>
          </p:cNvSpPr>
          <p:nvPr/>
        </p:nvSpPr>
        <p:spPr bwMode="auto">
          <a:xfrm>
            <a:off x="1828800" y="2362200"/>
            <a:ext cx="533400" cy="990600"/>
          </a:xfrm>
          <a:prstGeom prst="ellipse">
            <a:avLst/>
          </a:prstGeom>
          <a:noFill/>
          <a:ln w="57150">
            <a:solidFill>
              <a:srgbClr val="3333FF"/>
            </a:solidFill>
            <a:round/>
            <a:headEnd/>
            <a:tailEnd/>
          </a:ln>
          <a:effectLst>
            <a:outerShdw blurRad="50800" dist="38100" dir="2700000" rotWithShape="0">
              <a:srgbClr val="808080">
                <a:alpha val="42999"/>
              </a:srgbClr>
            </a:outerShdw>
          </a:effectLst>
        </p:spPr>
        <p:txBody>
          <a:bodyPr/>
          <a:lstStyle/>
          <a:p>
            <a:pPr algn="ctr" eaLnBrk="1" hangingPunct="1">
              <a:defRPr/>
            </a:pPr>
            <a:endParaRPr lang="en-US">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2BE759B0-C4E7-4ABB-A2FB-0873567DC8E5}"/>
              </a:ext>
            </a:extLst>
          </p:cNvPr>
          <p:cNvSpPr>
            <a:spLocks noChangeArrowheads="1"/>
          </p:cNvSpPr>
          <p:nvPr/>
        </p:nvSpPr>
        <p:spPr bwMode="auto">
          <a:xfrm>
            <a:off x="6248400" y="2743200"/>
            <a:ext cx="533400" cy="457200"/>
          </a:xfrm>
          <a:prstGeom prst="ellipse">
            <a:avLst/>
          </a:prstGeom>
          <a:noFill/>
          <a:ln w="57150">
            <a:solidFill>
              <a:srgbClr val="3333FF"/>
            </a:solidFill>
            <a:round/>
            <a:headEnd/>
            <a:tailEnd/>
          </a:ln>
          <a:effectLst>
            <a:outerShdw blurRad="50800" dist="38100" dir="2700000" rotWithShape="0">
              <a:srgbClr val="808080">
                <a:alpha val="42999"/>
              </a:srgbClr>
            </a:outerShdw>
          </a:effectLst>
        </p:spPr>
        <p:txBody>
          <a:bodyPr/>
          <a:lstStyle/>
          <a:p>
            <a:pPr algn="ctr" eaLnBrk="1" hangingPunct="1">
              <a:defRPr/>
            </a:pPr>
            <a:endParaRPr lang="en-US">
              <a:latin typeface="Arial" charset="0"/>
              <a:ea typeface="ＭＳ Ｐゴシック" charset="-128"/>
              <a:cs typeface="ＭＳ Ｐゴシック" charset="-128"/>
            </a:endParaRPr>
          </a:p>
        </p:txBody>
      </p:sp>
      <p:sp>
        <p:nvSpPr>
          <p:cNvPr id="6" name="Rectangle 5">
            <a:extLst>
              <a:ext uri="{FF2B5EF4-FFF2-40B4-BE49-F238E27FC236}">
                <a16:creationId xmlns:a16="http://schemas.microsoft.com/office/drawing/2014/main" id="{E6870B87-CA4E-468A-AB70-E931ED35F0AB}"/>
              </a:ext>
            </a:extLst>
          </p:cNvPr>
          <p:cNvSpPr/>
          <p:nvPr/>
        </p:nvSpPr>
        <p:spPr>
          <a:xfrm>
            <a:off x="6638925" y="3059113"/>
            <a:ext cx="1100138" cy="369887"/>
          </a:xfrm>
          <a:prstGeom prst="rect">
            <a:avLst/>
          </a:prstGeom>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u="none" dirty="0" err="1">
                <a:solidFill>
                  <a:srgbClr val="3333FF"/>
                </a:solidFill>
                <a:effectLst>
                  <a:outerShdw blurRad="38100" dist="38100" dir="2700000" algn="tl">
                    <a:srgbClr val="000000"/>
                  </a:outerShdw>
                </a:effectLst>
                <a:latin typeface="Helvetica" panose="020B0604020202020204" pitchFamily="34" charset="0"/>
                <a:cs typeface="Helvetica" panose="020B0604020202020204" pitchFamily="34" charset="0"/>
              </a:rPr>
              <a:t>JUDÆA</a:t>
            </a:r>
            <a:r>
              <a:rPr lang="en-US" altLang="en-US" sz="1800" u="none" dirty="0">
                <a:latin typeface="Helvetica" panose="020B0604020202020204" pitchFamily="34" charset="0"/>
                <a:cs typeface="Helvetica" panose="020B0604020202020204" pitchFamily="34" charset="0"/>
              </a:rPr>
              <a:t> </a:t>
            </a:r>
            <a:endParaRPr lang="en-US" altLang="en-US" sz="1800" dirty="0"/>
          </a:p>
        </p:txBody>
      </p:sp>
      <p:sp>
        <p:nvSpPr>
          <p:cNvPr id="7" name="Rectangle 6">
            <a:extLst>
              <a:ext uri="{FF2B5EF4-FFF2-40B4-BE49-F238E27FC236}">
                <a16:creationId xmlns:a16="http://schemas.microsoft.com/office/drawing/2014/main" id="{121A9A29-773E-4F62-B76B-6211E358627B}"/>
              </a:ext>
            </a:extLst>
          </p:cNvPr>
          <p:cNvSpPr/>
          <p:nvPr/>
        </p:nvSpPr>
        <p:spPr>
          <a:xfrm>
            <a:off x="2368550" y="2438400"/>
            <a:ext cx="1441450" cy="923925"/>
          </a:xfrm>
          <a:prstGeom prst="rect">
            <a:avLst/>
          </a:prstGeom>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800" u="none">
                <a:solidFill>
                  <a:srgbClr val="3333FF"/>
                </a:solidFill>
                <a:effectLst>
                  <a:outerShdw blurRad="38100" dist="38100" dir="2700000" algn="tl">
                    <a:srgbClr val="000000"/>
                  </a:outerShdw>
                </a:effectLst>
                <a:latin typeface="Helvetica" panose="020B0604020202020204" pitchFamily="34" charset="0"/>
                <a:cs typeface="Helvetica" panose="020B0604020202020204" pitchFamily="34" charset="0"/>
              </a:rPr>
              <a:t>COELE</a:t>
            </a:r>
          </a:p>
          <a:p>
            <a:pPr eaLnBrk="1" hangingPunct="1">
              <a:defRPr/>
            </a:pPr>
            <a:r>
              <a:rPr lang="en-US" altLang="en-US" sz="1800" u="none">
                <a:solidFill>
                  <a:srgbClr val="3333FF"/>
                </a:solidFill>
                <a:effectLst>
                  <a:outerShdw blurRad="38100" dist="38100" dir="2700000" algn="tl">
                    <a:srgbClr val="000000"/>
                  </a:outerShdw>
                </a:effectLst>
                <a:latin typeface="Helvetica" panose="020B0604020202020204" pitchFamily="34" charset="0"/>
                <a:cs typeface="Helvetica" panose="020B0604020202020204" pitchFamily="34" charset="0"/>
              </a:rPr>
              <a:t>“HOLLOW”</a:t>
            </a:r>
          </a:p>
          <a:p>
            <a:pPr eaLnBrk="1" hangingPunct="1">
              <a:defRPr/>
            </a:pPr>
            <a:r>
              <a:rPr lang="en-US" altLang="en-US" sz="1800" u="none">
                <a:solidFill>
                  <a:srgbClr val="3333FF"/>
                </a:solidFill>
                <a:effectLst>
                  <a:outerShdw blurRad="38100" dist="38100" dir="2700000" algn="tl">
                    <a:srgbClr val="000000"/>
                  </a:outerShdw>
                </a:effectLst>
                <a:latin typeface="Helvetica" panose="020B0604020202020204" pitchFamily="34" charset="0"/>
                <a:cs typeface="Helvetica" panose="020B0604020202020204" pitchFamily="34" charset="0"/>
              </a:rPr>
              <a:t>SYRIA</a:t>
            </a:r>
            <a:endParaRPr lang="en-US" altLang="en-US" sz="1800"/>
          </a:p>
        </p:txBody>
      </p:sp>
      <p:pic>
        <p:nvPicPr>
          <p:cNvPr id="2" name="Audio 1">
            <a:hlinkClick r:id="" action="ppaction://media"/>
            <a:extLst>
              <a:ext uri="{FF2B5EF4-FFF2-40B4-BE49-F238E27FC236}">
                <a16:creationId xmlns:a16="http://schemas.microsoft.com/office/drawing/2014/main" id="{4197FC4B-AC81-4AE6-A5FF-5845DC2784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375"/>
    </mc:Choice>
    <mc:Fallback>
      <p:transition spd="slow" advTm="7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C6D5495F-95BF-4F25-86E9-4B0F6194FE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762000"/>
            <a:ext cx="3038475"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a:extLst>
              <a:ext uri="{FF2B5EF4-FFF2-40B4-BE49-F238E27FC236}">
                <a16:creationId xmlns:a16="http://schemas.microsoft.com/office/drawing/2014/main" id="{50219899-F1A1-4691-9248-FA4091D36F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762000"/>
            <a:ext cx="32845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1C3A9C71-8477-4D85-B699-2FA7ADD05BD3}"/>
              </a:ext>
            </a:extLst>
          </p:cNvPr>
          <p:cNvSpPr txBox="1">
            <a:spLocks noChangeArrowheads="1"/>
          </p:cNvSpPr>
          <p:nvPr/>
        </p:nvSpPr>
        <p:spPr bwMode="auto">
          <a:xfrm>
            <a:off x="1371600" y="6146800"/>
            <a:ext cx="484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0" u="none">
                <a:latin typeface="Verdana" panose="020B0604030504040204" pitchFamily="34" charset="0"/>
              </a:rPr>
              <a:t>High Priest (</a:t>
            </a:r>
            <a:r>
              <a:rPr lang="en-US" altLang="en-US" sz="1800" b="0" i="1" u="none">
                <a:latin typeface="Verdana" panose="020B0604030504040204" pitchFamily="34" charset="0"/>
              </a:rPr>
              <a:t>sanhedrin</a:t>
            </a:r>
            <a:r>
              <a:rPr lang="en-US" altLang="en-US" sz="1800" b="0" u="none">
                <a:latin typeface="Verdana" panose="020B0604030504040204" pitchFamily="34" charset="0"/>
              </a:rPr>
              <a:t>)           </a:t>
            </a:r>
            <a:r>
              <a:rPr lang="en-US" altLang="en-US" sz="1800" u="none">
                <a:solidFill>
                  <a:srgbClr val="3333FF"/>
                </a:solidFill>
                <a:latin typeface="Verdana" panose="020B0604030504040204" pitchFamily="34" charset="0"/>
              </a:rPr>
              <a:t>Pharisee</a:t>
            </a:r>
            <a:endParaRPr lang="en-US" altLang="en-US" sz="1800" u="none">
              <a:solidFill>
                <a:srgbClr val="3333FF"/>
              </a:solidFill>
              <a:latin typeface="Times" panose="02020603050405020304" pitchFamily="18" charset="0"/>
            </a:endParaRPr>
          </a:p>
        </p:txBody>
      </p:sp>
      <p:pic>
        <p:nvPicPr>
          <p:cNvPr id="2" name="Audio 1">
            <a:hlinkClick r:id="" action="ppaction://media"/>
            <a:extLst>
              <a:ext uri="{FF2B5EF4-FFF2-40B4-BE49-F238E27FC236}">
                <a16:creationId xmlns:a16="http://schemas.microsoft.com/office/drawing/2014/main" id="{F3D23859-5CE5-4737-96CD-02CD99B01F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49"/>
    </mc:Choice>
    <mc:Fallback>
      <p:transition spd="slow" advTm="12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47BEBA7E-E3F3-48D1-8659-3855F56BF157}"/>
              </a:ext>
            </a:extLst>
          </p:cNvPr>
          <p:cNvSpPr txBox="1">
            <a:spLocks noChangeArrowheads="1"/>
          </p:cNvSpPr>
          <p:nvPr/>
        </p:nvSpPr>
        <p:spPr bwMode="auto">
          <a:xfrm>
            <a:off x="228600" y="381000"/>
            <a:ext cx="4175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i="1" u="none">
                <a:latin typeface="Calibri" panose="020F0502020204030204" pitchFamily="34" charset="0"/>
                <a:cs typeface="Calibri" panose="020F0502020204030204" pitchFamily="34" charset="0"/>
              </a:rPr>
              <a:t>REVIEW</a:t>
            </a:r>
          </a:p>
          <a:p>
            <a:pPr>
              <a:spcBef>
                <a:spcPct val="0"/>
              </a:spcBef>
              <a:buFontTx/>
              <a:buNone/>
            </a:pPr>
            <a:r>
              <a:rPr lang="en-US" altLang="en-US" sz="2800" u="none">
                <a:solidFill>
                  <a:srgbClr val="3333FF"/>
                </a:solidFill>
                <a:latin typeface="Calibri" panose="020F0502020204030204" pitchFamily="34" charset="0"/>
                <a:cs typeface="Calibri" panose="020F0502020204030204" pitchFamily="34" charset="0"/>
              </a:rPr>
              <a:t>JULIO-CLAUDIAN DYNASTY</a:t>
            </a:r>
          </a:p>
        </p:txBody>
      </p:sp>
      <p:sp>
        <p:nvSpPr>
          <p:cNvPr id="7171" name="Rectangle 3">
            <a:extLst>
              <a:ext uri="{FF2B5EF4-FFF2-40B4-BE49-F238E27FC236}">
                <a16:creationId xmlns:a16="http://schemas.microsoft.com/office/drawing/2014/main" id="{B8BDFF8D-E533-49D2-B83B-C0189D33CE3F}"/>
              </a:ext>
            </a:extLst>
          </p:cNvPr>
          <p:cNvSpPr>
            <a:spLocks noChangeArrowheads="1"/>
          </p:cNvSpPr>
          <p:nvPr/>
        </p:nvSpPr>
        <p:spPr bwMode="auto">
          <a:xfrm>
            <a:off x="304800" y="1328738"/>
            <a:ext cx="8739188"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4926013" algn="l"/>
              </a:tabLst>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tabLst>
                <a:tab pos="4926013"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49260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4926013"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49260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49260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49260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49260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4926013" algn="l"/>
              </a:tabLst>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Calibri" panose="020F0502020204030204" pitchFamily="34" charset="0"/>
                <a:cs typeface="Calibri" panose="020F0502020204030204" pitchFamily="34" charset="0"/>
              </a:rPr>
              <a:t>Imp. </a:t>
            </a:r>
            <a:r>
              <a:rPr lang="en-US" altLang="en-US" sz="2400" u="none">
                <a:solidFill>
                  <a:srgbClr val="3333FF"/>
                </a:solidFill>
                <a:latin typeface="Calibri" panose="020F0502020204030204" pitchFamily="34" charset="0"/>
                <a:cs typeface="Calibri" panose="020F0502020204030204" pitchFamily="34" charset="0"/>
              </a:rPr>
              <a:t>CAESAR AUGUSTUS</a:t>
            </a:r>
            <a:r>
              <a:rPr lang="en-US" altLang="en-US" sz="2400" b="0" u="none">
                <a:latin typeface="Calibri" panose="020F0502020204030204" pitchFamily="34" charset="0"/>
                <a:cs typeface="Calibri" panose="020F0502020204030204" pitchFamily="34" charset="0"/>
              </a:rPr>
              <a:t>			27 BCE – 14 CE</a:t>
            </a:r>
          </a:p>
          <a:p>
            <a:pPr>
              <a:spcBef>
                <a:spcPct val="0"/>
              </a:spcBef>
              <a:buFontTx/>
              <a:buNone/>
            </a:pPr>
            <a:endParaRPr lang="en-US" altLang="en-US" sz="2400" b="0" u="none">
              <a:latin typeface="Calibri" panose="020F0502020204030204" pitchFamily="34" charset="0"/>
              <a:cs typeface="Calibri" panose="020F0502020204030204" pitchFamily="34" charset="0"/>
            </a:endParaRPr>
          </a:p>
          <a:p>
            <a:pPr>
              <a:spcBef>
                <a:spcPct val="0"/>
              </a:spcBef>
              <a:buFontTx/>
              <a:buNone/>
            </a:pPr>
            <a:r>
              <a:rPr lang="en-US" altLang="en-US" sz="2400" u="none">
                <a:solidFill>
                  <a:srgbClr val="3333FF"/>
                </a:solidFill>
                <a:latin typeface="Calibri" panose="020F0502020204030204" pitchFamily="34" charset="0"/>
                <a:cs typeface="Calibri" panose="020F0502020204030204" pitchFamily="34" charset="0"/>
              </a:rPr>
              <a:t>TIBERIUS</a:t>
            </a:r>
            <a:r>
              <a:rPr lang="en-US" altLang="en-US" sz="2400" b="0" u="none">
                <a:latin typeface="Calibri" panose="020F0502020204030204" pitchFamily="34" charset="0"/>
                <a:cs typeface="Calibri" panose="020F0502020204030204" pitchFamily="34" charset="0"/>
              </a:rPr>
              <a:t> </a:t>
            </a:r>
            <a:r>
              <a:rPr lang="en-US" altLang="en-US" sz="2400" u="none">
                <a:latin typeface="Calibri" panose="020F0502020204030204" pitchFamily="34" charset="0"/>
                <a:cs typeface="Calibri" panose="020F0502020204030204" pitchFamily="34" charset="0"/>
              </a:rPr>
              <a:t>Caesar Augustus</a:t>
            </a:r>
            <a:r>
              <a:rPr lang="en-US" altLang="en-US" sz="2400" b="0" u="none">
                <a:latin typeface="Calibri" panose="020F0502020204030204" pitchFamily="34" charset="0"/>
                <a:cs typeface="Calibri" panose="020F0502020204030204" pitchFamily="34" charset="0"/>
              </a:rPr>
              <a:t>				14-37</a:t>
            </a:r>
            <a:endParaRPr lang="en-US" altLang="en-US" sz="1800" b="0" u="none">
              <a:latin typeface="Calibri" panose="020F0502020204030204" pitchFamily="34" charset="0"/>
              <a:cs typeface="Calibri" panose="020F0502020204030204" pitchFamily="34" charset="0"/>
            </a:endParaRPr>
          </a:p>
          <a:p>
            <a:pPr>
              <a:spcBef>
                <a:spcPct val="0"/>
              </a:spcBef>
              <a:buFontTx/>
              <a:buNone/>
            </a:pPr>
            <a:r>
              <a:rPr lang="en-US" altLang="en-US" sz="1800" b="0" u="none">
                <a:latin typeface="Calibri" panose="020F0502020204030204" pitchFamily="34" charset="0"/>
                <a:cs typeface="Calibri" panose="020F0502020204030204" pitchFamily="34" charset="0"/>
              </a:rPr>
              <a:t>  • son-in law of </a:t>
            </a:r>
            <a:r>
              <a:rPr lang="en-US" altLang="en-US" sz="1800" u="none">
                <a:solidFill>
                  <a:srgbClr val="3333FF"/>
                </a:solidFill>
                <a:latin typeface="Calibri" panose="020F0502020204030204" pitchFamily="34" charset="0"/>
                <a:cs typeface="Calibri" panose="020F0502020204030204" pitchFamily="34" charset="0"/>
              </a:rPr>
              <a:t>A</a:t>
            </a:r>
            <a:r>
              <a:rPr lang="en-US" altLang="en-US" sz="1800" b="0" u="none">
                <a:solidFill>
                  <a:srgbClr val="3333FF"/>
                </a:solidFill>
                <a:latin typeface="Calibri" panose="020F0502020204030204" pitchFamily="34" charset="0"/>
                <a:cs typeface="Calibri" panose="020F0502020204030204" pitchFamily="34" charset="0"/>
              </a:rPr>
              <a:t>. </a:t>
            </a:r>
            <a:r>
              <a:rPr lang="en-US" altLang="en-US" sz="1800" b="0" u="none">
                <a:latin typeface="Calibri" panose="020F0502020204030204" pitchFamily="34" charset="0"/>
                <a:cs typeface="Calibri" panose="020F0502020204030204" pitchFamily="34" charset="0"/>
              </a:rPr>
              <a:t>(married to </a:t>
            </a:r>
            <a:r>
              <a:rPr lang="en-US" altLang="en-US" sz="1800" u="none">
                <a:solidFill>
                  <a:srgbClr val="3333FF"/>
                </a:solidFill>
                <a:latin typeface="Calibri" panose="020F0502020204030204" pitchFamily="34" charset="0"/>
                <a:cs typeface="Calibri" panose="020F0502020204030204" pitchFamily="34" charset="0"/>
              </a:rPr>
              <a:t>Julia</a:t>
            </a:r>
            <a:r>
              <a:rPr lang="en-US" altLang="en-US" sz="1800" b="0" u="none">
                <a:solidFill>
                  <a:srgbClr val="3333FF"/>
                </a:solidFill>
                <a:latin typeface="Calibri" panose="020F0502020204030204" pitchFamily="34" charset="0"/>
                <a:cs typeface="Calibri" panose="020F0502020204030204" pitchFamily="34" charset="0"/>
              </a:rPr>
              <a:t>),</a:t>
            </a:r>
            <a:r>
              <a:rPr lang="en-US" altLang="en-US" sz="1800" b="0" u="none">
                <a:latin typeface="Calibri" panose="020F0502020204030204" pitchFamily="34" charset="0"/>
                <a:cs typeface="Calibri" panose="020F0502020204030204" pitchFamily="34" charset="0"/>
              </a:rPr>
              <a:t> son (adopted by </a:t>
            </a:r>
            <a:r>
              <a:rPr lang="en-US" altLang="en-US" sz="1800" u="none">
                <a:solidFill>
                  <a:srgbClr val="3333FF"/>
                </a:solidFill>
                <a:latin typeface="Calibri" panose="020F0502020204030204" pitchFamily="34" charset="0"/>
                <a:cs typeface="Calibri" panose="020F0502020204030204" pitchFamily="34" charset="0"/>
              </a:rPr>
              <a:t>A</a:t>
            </a:r>
            <a:r>
              <a:rPr lang="en-US" altLang="en-US" sz="1800" b="0" u="none">
                <a:solidFill>
                  <a:srgbClr val="3333FF"/>
                </a:solidFill>
                <a:latin typeface="Calibri" panose="020F0502020204030204" pitchFamily="34" charset="0"/>
                <a:cs typeface="Calibri" panose="020F0502020204030204" pitchFamily="34" charset="0"/>
              </a:rPr>
              <a:t>.</a:t>
            </a:r>
            <a:r>
              <a:rPr lang="en-US" altLang="en-US" sz="1800" b="0" u="none">
                <a:latin typeface="Calibri" panose="020F0502020204030204" pitchFamily="34" charset="0"/>
                <a:cs typeface="Calibri" panose="020F0502020204030204" pitchFamily="34" charset="0"/>
              </a:rPr>
              <a:t>,</a:t>
            </a:r>
            <a:r>
              <a:rPr lang="en-US" altLang="en-US" sz="1800" b="0" u="none">
                <a:solidFill>
                  <a:srgbClr val="3333FF"/>
                </a:solidFill>
                <a:latin typeface="Calibri" panose="020F0502020204030204" pitchFamily="34" charset="0"/>
                <a:cs typeface="Calibri" panose="020F0502020204030204" pitchFamily="34" charset="0"/>
              </a:rPr>
              <a:t> </a:t>
            </a:r>
            <a:r>
              <a:rPr lang="en-US" altLang="en-US" sz="1800" b="0" u="none">
                <a:latin typeface="Calibri" panose="020F0502020204030204" pitchFamily="34" charset="0"/>
                <a:cs typeface="Calibri" panose="020F0502020204030204" pitchFamily="34" charset="0"/>
              </a:rPr>
              <a:t>adoptive father of </a:t>
            </a:r>
            <a:r>
              <a:rPr lang="en-US" altLang="en-US" sz="1800" u="none">
                <a:solidFill>
                  <a:srgbClr val="3333FF"/>
                </a:solidFill>
                <a:latin typeface="Calibri" panose="020F0502020204030204" pitchFamily="34" charset="0"/>
                <a:cs typeface="Calibri" panose="020F0502020204030204" pitchFamily="34" charset="0"/>
              </a:rPr>
              <a:t>Germanicus</a:t>
            </a:r>
            <a:r>
              <a:rPr lang="en-US" altLang="en-US" sz="1800" b="0" u="none">
                <a:latin typeface="Calibri" panose="020F0502020204030204" pitchFamily="34" charset="0"/>
                <a:cs typeface="Calibri" panose="020F0502020204030204" pitchFamily="34" charset="0"/>
              </a:rPr>
              <a:t>) </a:t>
            </a:r>
          </a:p>
          <a:p>
            <a:pPr>
              <a:spcBef>
                <a:spcPct val="0"/>
              </a:spcBef>
              <a:buFontTx/>
              <a:buNone/>
            </a:pPr>
            <a:r>
              <a:rPr lang="en-US" altLang="en-US" sz="2400" b="0" u="none">
                <a:latin typeface="Calibri" panose="020F0502020204030204" pitchFamily="34" charset="0"/>
                <a:cs typeface="Calibri" panose="020F0502020204030204" pitchFamily="34" charset="0"/>
              </a:rPr>
              <a:t>  </a:t>
            </a:r>
          </a:p>
          <a:p>
            <a:pPr>
              <a:spcBef>
                <a:spcPct val="0"/>
              </a:spcBef>
              <a:buFontTx/>
              <a:buNone/>
            </a:pPr>
            <a:r>
              <a:rPr lang="en-US" altLang="en-US" sz="2400" u="none">
                <a:solidFill>
                  <a:srgbClr val="3333FF"/>
                </a:solidFill>
                <a:latin typeface="Calibri" panose="020F0502020204030204" pitchFamily="34" charset="0"/>
                <a:cs typeface="Calibri" panose="020F0502020204030204" pitchFamily="34" charset="0"/>
              </a:rPr>
              <a:t>CAIUS</a:t>
            </a:r>
            <a:r>
              <a:rPr lang="en-US" altLang="en-US" sz="2400" b="0" u="none">
                <a:latin typeface="Calibri" panose="020F0502020204030204" pitchFamily="34" charset="0"/>
                <a:cs typeface="Calibri" panose="020F0502020204030204" pitchFamily="34" charset="0"/>
              </a:rPr>
              <a:t> </a:t>
            </a:r>
            <a:r>
              <a:rPr lang="en-US" altLang="en-US" sz="2400" u="none">
                <a:latin typeface="Calibri" panose="020F0502020204030204" pitchFamily="34" charset="0"/>
                <a:cs typeface="Calibri" panose="020F0502020204030204" pitchFamily="34" charset="0"/>
              </a:rPr>
              <a:t>Caesar Augustus Germanicus </a:t>
            </a:r>
            <a:r>
              <a:rPr lang="en-US" altLang="en-US" sz="2400" b="0" u="none">
                <a:latin typeface="Calibri" panose="020F0502020204030204" pitchFamily="34" charset="0"/>
                <a:cs typeface="Calibri" panose="020F0502020204030204" pitchFamily="34" charset="0"/>
              </a:rPr>
              <a:t>(</a:t>
            </a:r>
            <a:r>
              <a:rPr lang="en-US" altLang="en-US" sz="2400" u="none">
                <a:solidFill>
                  <a:srgbClr val="3333FF"/>
                </a:solidFill>
                <a:latin typeface="Calibri" panose="020F0502020204030204" pitchFamily="34" charset="0"/>
                <a:cs typeface="Calibri" panose="020F0502020204030204" pitchFamily="34" charset="0"/>
              </a:rPr>
              <a:t>CALIGULA</a:t>
            </a:r>
            <a:r>
              <a:rPr lang="en-US" altLang="en-US" sz="2400" b="0" u="none">
                <a:latin typeface="Calibri" panose="020F0502020204030204" pitchFamily="34" charset="0"/>
                <a:cs typeface="Calibri" panose="020F0502020204030204" pitchFamily="34" charset="0"/>
              </a:rPr>
              <a:t>)		37-41</a:t>
            </a:r>
            <a:endParaRPr lang="en-US" altLang="en-US" sz="1800" b="0" u="none">
              <a:latin typeface="Calibri" panose="020F0502020204030204" pitchFamily="34" charset="0"/>
              <a:cs typeface="Calibri" panose="020F0502020204030204" pitchFamily="34" charset="0"/>
            </a:endParaRPr>
          </a:p>
          <a:p>
            <a:pPr>
              <a:spcBef>
                <a:spcPct val="0"/>
              </a:spcBef>
              <a:buFontTx/>
              <a:buNone/>
            </a:pPr>
            <a:r>
              <a:rPr lang="en-US" altLang="en-US" sz="1800" b="0" u="none">
                <a:latin typeface="Calibri" panose="020F0502020204030204" pitchFamily="34" charset="0"/>
                <a:cs typeface="Calibri" panose="020F0502020204030204" pitchFamily="34" charset="0"/>
              </a:rPr>
              <a:t> • great-grand nephew of </a:t>
            </a:r>
            <a:r>
              <a:rPr lang="en-US" altLang="en-US" sz="1800" u="none">
                <a:solidFill>
                  <a:srgbClr val="3333FF"/>
                </a:solidFill>
                <a:latin typeface="Calibri" panose="020F0502020204030204" pitchFamily="34" charset="0"/>
                <a:cs typeface="Calibri" panose="020F0502020204030204" pitchFamily="34" charset="0"/>
              </a:rPr>
              <a:t>A</a:t>
            </a:r>
            <a:r>
              <a:rPr lang="en-US" altLang="en-US" sz="1800" b="0" u="none">
                <a:solidFill>
                  <a:srgbClr val="3333FF"/>
                </a:solidFill>
                <a:latin typeface="Calibri" panose="020F0502020204030204" pitchFamily="34" charset="0"/>
                <a:cs typeface="Calibri" panose="020F0502020204030204" pitchFamily="34" charset="0"/>
              </a:rPr>
              <a:t>.</a:t>
            </a:r>
            <a:r>
              <a:rPr lang="en-US" altLang="en-US" sz="1800" b="0" u="none">
                <a:latin typeface="Calibri" panose="020F0502020204030204" pitchFamily="34" charset="0"/>
                <a:cs typeface="Calibri" panose="020F0502020204030204" pitchFamily="34" charset="0"/>
              </a:rPr>
              <a:t>, adoptive son of </a:t>
            </a:r>
            <a:r>
              <a:rPr lang="en-US" altLang="en-US" sz="1800" u="none">
                <a:solidFill>
                  <a:srgbClr val="3333FF"/>
                </a:solidFill>
                <a:latin typeface="Calibri" panose="020F0502020204030204" pitchFamily="34" charset="0"/>
                <a:cs typeface="Calibri" panose="020F0502020204030204" pitchFamily="34" charset="0"/>
              </a:rPr>
              <a:t>Tiberius</a:t>
            </a:r>
            <a:r>
              <a:rPr lang="en-US" altLang="en-US" sz="1800" b="0" u="none">
                <a:latin typeface="Calibri" panose="020F0502020204030204" pitchFamily="34" charset="0"/>
                <a:cs typeface="Calibri" panose="020F0502020204030204" pitchFamily="34" charset="0"/>
              </a:rPr>
              <a:t> (son of </a:t>
            </a:r>
            <a:r>
              <a:rPr lang="en-US" altLang="en-US" sz="1800" u="none">
                <a:solidFill>
                  <a:srgbClr val="3333FF"/>
                </a:solidFill>
                <a:latin typeface="Calibri" panose="020F0502020204030204" pitchFamily="34" charset="0"/>
                <a:cs typeface="Calibri" panose="020F0502020204030204" pitchFamily="34" charset="0"/>
              </a:rPr>
              <a:t>Germanicus</a:t>
            </a:r>
            <a:r>
              <a:rPr lang="en-US" altLang="en-US" sz="1800" b="0" u="none">
                <a:latin typeface="Calibri" panose="020F0502020204030204" pitchFamily="34" charset="0"/>
                <a:cs typeface="Calibri" panose="020F0502020204030204" pitchFamily="34" charset="0"/>
              </a:rPr>
              <a:t>) </a:t>
            </a:r>
            <a:endParaRPr lang="en-US" altLang="en-US" sz="2400" b="0" u="none">
              <a:latin typeface="Calibri" panose="020F0502020204030204" pitchFamily="34" charset="0"/>
              <a:cs typeface="Calibri" panose="020F0502020204030204" pitchFamily="34" charset="0"/>
            </a:endParaRPr>
          </a:p>
          <a:p>
            <a:pPr>
              <a:spcBef>
                <a:spcPct val="0"/>
              </a:spcBef>
              <a:buFontTx/>
              <a:buNone/>
            </a:pPr>
            <a:r>
              <a:rPr lang="en-US" altLang="en-US" sz="2000" b="0" u="none">
                <a:latin typeface="Calibri" panose="020F0502020204030204" pitchFamily="34" charset="0"/>
                <a:cs typeface="Calibri" panose="020F0502020204030204" pitchFamily="34" charset="0"/>
              </a:rPr>
              <a:t>  </a:t>
            </a:r>
            <a:endParaRPr lang="en-US" altLang="en-US" sz="2400" b="0" u="none">
              <a:latin typeface="Calibri" panose="020F0502020204030204" pitchFamily="34" charset="0"/>
              <a:cs typeface="Calibri" panose="020F0502020204030204" pitchFamily="34" charset="0"/>
            </a:endParaRPr>
          </a:p>
          <a:p>
            <a:pPr>
              <a:spcBef>
                <a:spcPct val="0"/>
              </a:spcBef>
              <a:buFontTx/>
              <a:buNone/>
            </a:pPr>
            <a:r>
              <a:rPr lang="en-US" altLang="en-US" sz="2400" u="none">
                <a:latin typeface="Calibri" panose="020F0502020204030204" pitchFamily="34" charset="0"/>
                <a:cs typeface="Calibri" panose="020F0502020204030204" pitchFamily="34" charset="0"/>
              </a:rPr>
              <a:t>Ti. </a:t>
            </a:r>
            <a:r>
              <a:rPr lang="en-US" altLang="en-US" sz="2400" u="none">
                <a:solidFill>
                  <a:srgbClr val="3333FF"/>
                </a:solidFill>
                <a:latin typeface="Calibri" panose="020F0502020204030204" pitchFamily="34" charset="0"/>
                <a:cs typeface="Calibri" panose="020F0502020204030204" pitchFamily="34" charset="0"/>
              </a:rPr>
              <a:t>CLAUDIUS</a:t>
            </a:r>
            <a:r>
              <a:rPr lang="en-US" altLang="en-US" sz="2400" u="none">
                <a:latin typeface="Calibri" panose="020F0502020204030204" pitchFamily="34" charset="0"/>
                <a:cs typeface="Calibri" panose="020F0502020204030204" pitchFamily="34" charset="0"/>
              </a:rPr>
              <a:t> Caesar Augustus Germanicus</a:t>
            </a:r>
            <a:r>
              <a:rPr lang="en-US" altLang="en-US" sz="2400" b="0" u="none">
                <a:latin typeface="Calibri" panose="020F0502020204030204" pitchFamily="34" charset="0"/>
                <a:cs typeface="Calibri" panose="020F0502020204030204" pitchFamily="34" charset="0"/>
              </a:rPr>
              <a:t>			41-54</a:t>
            </a:r>
            <a:endParaRPr lang="en-US" altLang="en-US" sz="1800" b="0" u="none">
              <a:latin typeface="Calibri" panose="020F0502020204030204" pitchFamily="34" charset="0"/>
              <a:cs typeface="Calibri" panose="020F0502020204030204" pitchFamily="34" charset="0"/>
            </a:endParaRPr>
          </a:p>
          <a:p>
            <a:pPr>
              <a:spcBef>
                <a:spcPct val="0"/>
              </a:spcBef>
              <a:buFontTx/>
              <a:buNone/>
            </a:pPr>
            <a:r>
              <a:rPr lang="en-US" altLang="en-US" sz="1800" b="0" u="none">
                <a:latin typeface="Calibri" panose="020F0502020204030204" pitchFamily="34" charset="0"/>
                <a:cs typeface="Calibri" panose="020F0502020204030204" pitchFamily="34" charset="0"/>
              </a:rPr>
              <a:t> • great nephew of </a:t>
            </a:r>
            <a:r>
              <a:rPr lang="en-US" altLang="en-US" sz="1800" u="none">
                <a:solidFill>
                  <a:srgbClr val="3333FF"/>
                </a:solidFill>
                <a:latin typeface="Calibri" panose="020F0502020204030204" pitchFamily="34" charset="0"/>
                <a:cs typeface="Calibri" panose="020F0502020204030204" pitchFamily="34" charset="0"/>
              </a:rPr>
              <a:t>A</a:t>
            </a:r>
            <a:r>
              <a:rPr lang="en-US" altLang="en-US" sz="1800" b="0" u="none">
                <a:solidFill>
                  <a:srgbClr val="3333FF"/>
                </a:solidFill>
                <a:latin typeface="Calibri" panose="020F0502020204030204" pitchFamily="34" charset="0"/>
                <a:cs typeface="Calibri" panose="020F0502020204030204" pitchFamily="34" charset="0"/>
              </a:rPr>
              <a:t>.</a:t>
            </a:r>
            <a:r>
              <a:rPr lang="en-US" altLang="en-US" sz="1800" b="0" u="none">
                <a:latin typeface="Calibri" panose="020F0502020204030204" pitchFamily="34" charset="0"/>
                <a:cs typeface="Calibri" panose="020F0502020204030204" pitchFamily="34" charset="0"/>
              </a:rPr>
              <a:t>, acclaimed </a:t>
            </a:r>
            <a:r>
              <a:rPr lang="en-US" altLang="en-US" sz="1800" i="1" u="none">
                <a:solidFill>
                  <a:srgbClr val="3333FF"/>
                </a:solidFill>
                <a:latin typeface="Calibri" panose="020F0502020204030204" pitchFamily="34" charset="0"/>
                <a:cs typeface="Calibri" panose="020F0502020204030204" pitchFamily="34" charset="0"/>
              </a:rPr>
              <a:t>imperator</a:t>
            </a:r>
            <a:r>
              <a:rPr lang="en-US" altLang="en-US" sz="1800" b="0" u="none">
                <a:latin typeface="Calibri" panose="020F0502020204030204" pitchFamily="34" charset="0"/>
                <a:cs typeface="Calibri" panose="020F0502020204030204" pitchFamily="34" charset="0"/>
              </a:rPr>
              <a:t> by </a:t>
            </a:r>
            <a:r>
              <a:rPr lang="en-US" altLang="en-US" sz="1800" u="none">
                <a:solidFill>
                  <a:srgbClr val="3333FF"/>
                </a:solidFill>
                <a:latin typeface="Calibri" panose="020F0502020204030204" pitchFamily="34" charset="0"/>
                <a:cs typeface="Calibri" panose="020F0502020204030204" pitchFamily="34" charset="0"/>
              </a:rPr>
              <a:t>Praetorian Guard</a:t>
            </a:r>
            <a:r>
              <a:rPr lang="en-US" altLang="en-US" sz="1800" b="0" u="none">
                <a:latin typeface="Calibri" panose="020F0502020204030204" pitchFamily="34" charset="0"/>
                <a:cs typeface="Calibri" panose="020F0502020204030204" pitchFamily="34" charset="0"/>
              </a:rPr>
              <a:t> (brother of </a:t>
            </a:r>
            <a:r>
              <a:rPr lang="en-US" altLang="en-US" sz="1800" u="none">
                <a:solidFill>
                  <a:srgbClr val="3333FF"/>
                </a:solidFill>
                <a:latin typeface="Calibri" panose="020F0502020204030204" pitchFamily="34" charset="0"/>
                <a:cs typeface="Calibri" panose="020F0502020204030204" pitchFamily="34" charset="0"/>
              </a:rPr>
              <a:t>Germanicus</a:t>
            </a:r>
            <a:r>
              <a:rPr lang="en-US" altLang="en-US" sz="1800" b="0" u="none">
                <a:latin typeface="Calibri" panose="020F0502020204030204" pitchFamily="34" charset="0"/>
                <a:cs typeface="Calibri" panose="020F0502020204030204" pitchFamily="34" charset="0"/>
              </a:rPr>
              <a:t>)</a:t>
            </a:r>
            <a:endParaRPr lang="en-US" altLang="en-US" sz="2400" b="0" u="none">
              <a:latin typeface="Calibri" panose="020F0502020204030204" pitchFamily="34" charset="0"/>
              <a:cs typeface="Calibri" panose="020F0502020204030204" pitchFamily="34" charset="0"/>
            </a:endParaRPr>
          </a:p>
          <a:p>
            <a:pPr>
              <a:spcBef>
                <a:spcPct val="0"/>
              </a:spcBef>
              <a:buFontTx/>
              <a:buNone/>
            </a:pPr>
            <a:r>
              <a:rPr lang="en-US" altLang="en-US" sz="2000" b="0" u="none">
                <a:latin typeface="Calibri" panose="020F0502020204030204" pitchFamily="34" charset="0"/>
                <a:cs typeface="Calibri" panose="020F0502020204030204" pitchFamily="34" charset="0"/>
              </a:rPr>
              <a:t>  </a:t>
            </a:r>
            <a:endParaRPr lang="en-US" altLang="en-US" sz="2400" b="0" u="none">
              <a:latin typeface="Calibri" panose="020F0502020204030204" pitchFamily="34" charset="0"/>
              <a:cs typeface="Calibri" panose="020F0502020204030204" pitchFamily="34" charset="0"/>
            </a:endParaRPr>
          </a:p>
          <a:p>
            <a:pPr>
              <a:spcBef>
                <a:spcPct val="0"/>
              </a:spcBef>
              <a:buFontTx/>
              <a:buNone/>
            </a:pPr>
            <a:r>
              <a:rPr lang="en-US" altLang="en-US" sz="2400" u="none">
                <a:latin typeface="Calibri" panose="020F0502020204030204" pitchFamily="34" charset="0"/>
                <a:cs typeface="Calibri" panose="020F0502020204030204" pitchFamily="34" charset="0"/>
              </a:rPr>
              <a:t>Imp. </a:t>
            </a:r>
            <a:r>
              <a:rPr lang="en-US" altLang="en-US" sz="2400" u="none">
                <a:solidFill>
                  <a:srgbClr val="3333FF"/>
                </a:solidFill>
                <a:latin typeface="Calibri" panose="020F0502020204030204" pitchFamily="34" charset="0"/>
                <a:cs typeface="Calibri" panose="020F0502020204030204" pitchFamily="34" charset="0"/>
              </a:rPr>
              <a:t>NERO</a:t>
            </a:r>
            <a:r>
              <a:rPr lang="en-US" altLang="en-US" sz="2400" u="none">
                <a:latin typeface="Calibri" panose="020F0502020204030204" pitchFamily="34" charset="0"/>
                <a:cs typeface="Calibri" panose="020F0502020204030204" pitchFamily="34" charset="0"/>
              </a:rPr>
              <a:t> Claudius Caesar Augustus Germanicus</a:t>
            </a:r>
            <a:r>
              <a:rPr lang="en-US" altLang="en-US" sz="2400" b="0" u="none">
                <a:latin typeface="Calibri" panose="020F0502020204030204" pitchFamily="34" charset="0"/>
                <a:cs typeface="Calibri" panose="020F0502020204030204" pitchFamily="34" charset="0"/>
              </a:rPr>
              <a:t>		54-68</a:t>
            </a:r>
            <a:endParaRPr lang="en-US" altLang="en-US" sz="1800" b="0" u="none">
              <a:latin typeface="Calibri" panose="020F0502020204030204" pitchFamily="34" charset="0"/>
              <a:cs typeface="Calibri" panose="020F0502020204030204" pitchFamily="34" charset="0"/>
            </a:endParaRPr>
          </a:p>
          <a:p>
            <a:pPr>
              <a:spcBef>
                <a:spcPct val="0"/>
              </a:spcBef>
              <a:buFontTx/>
              <a:buNone/>
            </a:pPr>
            <a:r>
              <a:rPr lang="en-US" altLang="en-US" sz="1800" b="0" u="none">
                <a:latin typeface="Calibri" panose="020F0502020204030204" pitchFamily="34" charset="0"/>
                <a:cs typeface="Calibri" panose="020F0502020204030204" pitchFamily="34" charset="0"/>
              </a:rPr>
              <a:t> • great-grand nephew of </a:t>
            </a:r>
            <a:r>
              <a:rPr lang="en-US" altLang="en-US" sz="1800" u="none">
                <a:solidFill>
                  <a:srgbClr val="3333FF"/>
                </a:solidFill>
                <a:latin typeface="Calibri" panose="020F0502020204030204" pitchFamily="34" charset="0"/>
                <a:cs typeface="Calibri" panose="020F0502020204030204" pitchFamily="34" charset="0"/>
              </a:rPr>
              <a:t>A</a:t>
            </a:r>
            <a:r>
              <a:rPr lang="en-US" altLang="en-US" sz="1800" b="0" u="none">
                <a:solidFill>
                  <a:srgbClr val="3333FF"/>
                </a:solidFill>
                <a:latin typeface="Calibri" panose="020F0502020204030204" pitchFamily="34" charset="0"/>
                <a:cs typeface="Calibri" panose="020F0502020204030204" pitchFamily="34" charset="0"/>
              </a:rPr>
              <a:t>.</a:t>
            </a:r>
            <a:r>
              <a:rPr lang="en-US" altLang="en-US" sz="1800" b="0" u="none">
                <a:latin typeface="Calibri" panose="020F0502020204030204" pitchFamily="34" charset="0"/>
                <a:cs typeface="Calibri" panose="020F0502020204030204" pitchFamily="34" charset="0"/>
              </a:rPr>
              <a:t>, adoptive son of </a:t>
            </a:r>
            <a:r>
              <a:rPr lang="en-US" altLang="en-US" sz="1800" u="none">
                <a:solidFill>
                  <a:srgbClr val="3333FF"/>
                </a:solidFill>
                <a:latin typeface="Calibri" panose="020F0502020204030204" pitchFamily="34" charset="0"/>
                <a:cs typeface="Calibri" panose="020F0502020204030204" pitchFamily="34" charset="0"/>
              </a:rPr>
              <a:t>Claudius</a:t>
            </a:r>
            <a:r>
              <a:rPr lang="en-US" altLang="en-US" sz="1800" b="0" u="none">
                <a:latin typeface="Calibri" panose="020F0502020204030204" pitchFamily="34" charset="0"/>
                <a:cs typeface="Calibri" panose="020F0502020204030204" pitchFamily="34" charset="0"/>
              </a:rPr>
              <a:t> (grandson of </a:t>
            </a:r>
            <a:r>
              <a:rPr lang="en-US" altLang="en-US" sz="1800" u="none">
                <a:solidFill>
                  <a:srgbClr val="3333FF"/>
                </a:solidFill>
                <a:latin typeface="Calibri" panose="020F0502020204030204" pitchFamily="34" charset="0"/>
                <a:cs typeface="Calibri" panose="020F0502020204030204" pitchFamily="34" charset="0"/>
              </a:rPr>
              <a:t>Germanicus</a:t>
            </a:r>
            <a:r>
              <a:rPr lang="en-US" altLang="en-US" sz="1800" b="0" u="none">
                <a:latin typeface="Calibri" panose="020F0502020204030204" pitchFamily="34" charset="0"/>
                <a:cs typeface="Calibri" panose="020F0502020204030204" pitchFamily="34" charset="0"/>
              </a:rPr>
              <a:t>)</a:t>
            </a:r>
            <a:endParaRPr lang="en-US" altLang="en-US" sz="2400" b="0" u="none">
              <a:latin typeface="Calibri" panose="020F0502020204030204" pitchFamily="34" charset="0"/>
              <a:cs typeface="Calibri" panose="020F0502020204030204" pitchFamily="34" charset="0"/>
            </a:endParaRPr>
          </a:p>
        </p:txBody>
      </p:sp>
      <p:pic>
        <p:nvPicPr>
          <p:cNvPr id="7172" name="Picture 3">
            <a:extLst>
              <a:ext uri="{FF2B5EF4-FFF2-40B4-BE49-F238E27FC236}">
                <a16:creationId xmlns:a16="http://schemas.microsoft.com/office/drawing/2014/main" id="{43409F34-E165-4658-A1E2-D7721D701E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17F8CC5-6EBD-4876-800A-2EBA99E5B2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7792"/>
    </mc:Choice>
    <mc:Fallback>
      <p:transition spd="slow" advTm="38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A34A97E2-B136-4B9A-9BA6-53065DF14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762000"/>
            <a:ext cx="32845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a:extLst>
              <a:ext uri="{FF2B5EF4-FFF2-40B4-BE49-F238E27FC236}">
                <a16:creationId xmlns:a16="http://schemas.microsoft.com/office/drawing/2014/main" id="{6D87BA90-CED9-48E4-BB5C-433AD512B0F8}"/>
              </a:ext>
            </a:extLst>
          </p:cNvPr>
          <p:cNvSpPr txBox="1">
            <a:spLocks noChangeArrowheads="1"/>
          </p:cNvSpPr>
          <p:nvPr/>
        </p:nvSpPr>
        <p:spPr bwMode="auto">
          <a:xfrm>
            <a:off x="5047947" y="6146800"/>
            <a:ext cx="1311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800" u="none" dirty="0">
                <a:solidFill>
                  <a:srgbClr val="3333FF"/>
                </a:solidFill>
                <a:effectLst>
                  <a:outerShdw blurRad="38100" dist="38100" dir="2700000" algn="tl">
                    <a:srgbClr val="000000">
                      <a:alpha val="43137"/>
                    </a:srgbClr>
                  </a:outerShdw>
                </a:effectLst>
                <a:latin typeface="Verdana" panose="020B0604030504040204" pitchFamily="34" charset="0"/>
              </a:rPr>
              <a:t>Pharisee</a:t>
            </a:r>
            <a:endParaRPr lang="en-US" altLang="en-US" sz="1800" u="none" dirty="0">
              <a:solidFill>
                <a:srgbClr val="3333FF"/>
              </a:solidFill>
              <a:effectLst>
                <a:outerShdw blurRad="38100" dist="38100" dir="2700000" algn="tl">
                  <a:srgbClr val="000000">
                    <a:alpha val="43137"/>
                  </a:srgbClr>
                </a:outerShdw>
              </a:effectLst>
              <a:latin typeface="Times" panose="02020603050405020304" pitchFamily="18" charset="0"/>
            </a:endParaRPr>
          </a:p>
        </p:txBody>
      </p:sp>
      <p:sp>
        <p:nvSpPr>
          <p:cNvPr id="62468" name="Rectangle 4">
            <a:extLst>
              <a:ext uri="{FF2B5EF4-FFF2-40B4-BE49-F238E27FC236}">
                <a16:creationId xmlns:a16="http://schemas.microsoft.com/office/drawing/2014/main" id="{39C09BCC-BB5B-48F6-82D1-D858DFEB2487}"/>
              </a:ext>
            </a:extLst>
          </p:cNvPr>
          <p:cNvSpPr>
            <a:spLocks noChangeArrowheads="1"/>
          </p:cNvSpPr>
          <p:nvPr/>
        </p:nvSpPr>
        <p:spPr bwMode="auto">
          <a:xfrm>
            <a:off x="381000" y="914400"/>
            <a:ext cx="42751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dirty="0">
                <a:solidFill>
                  <a:srgbClr val="3333FF"/>
                </a:solidFill>
                <a:effectLst>
                  <a:outerShdw blurRad="38100" dist="38100" dir="2700000" algn="tl">
                    <a:srgbClr val="000000">
                      <a:alpha val="43137"/>
                    </a:srgbClr>
                  </a:outerShdw>
                </a:effectLst>
                <a:latin typeface="Verdana" panose="020B0604030504040204" pitchFamily="34" charset="0"/>
              </a:rPr>
              <a:t>Pharisees</a:t>
            </a:r>
          </a:p>
          <a:p>
            <a:pPr>
              <a:spcBef>
                <a:spcPct val="0"/>
              </a:spcBef>
              <a:buFontTx/>
              <a:buNone/>
            </a:pPr>
            <a:r>
              <a:rPr lang="en-US" altLang="en-US" sz="1800" b="0" u="none" dirty="0">
                <a:latin typeface="Verdana" panose="020B0604030504040204" pitchFamily="34" charset="0"/>
              </a:rPr>
              <a:t>exact interpretation of Jewish law, </a:t>
            </a:r>
          </a:p>
          <a:p>
            <a:pPr>
              <a:spcBef>
                <a:spcPct val="0"/>
              </a:spcBef>
              <a:buFontTx/>
              <a:buNone/>
            </a:pPr>
            <a:r>
              <a:rPr lang="en-US" altLang="en-US" sz="1800" b="0" u="none" dirty="0">
                <a:latin typeface="Verdana" panose="020B0604030504040204" pitchFamily="34" charset="0"/>
              </a:rPr>
              <a:t>study of the Torah in </a:t>
            </a:r>
            <a:r>
              <a:rPr lang="en-US" altLang="en-US" sz="1800" u="none" dirty="0">
                <a:solidFill>
                  <a:srgbClr val="3333FF"/>
                </a:solidFill>
                <a:latin typeface="Verdana" panose="020B0604030504040204" pitchFamily="34" charset="0"/>
              </a:rPr>
              <a:t>Hebrew</a:t>
            </a:r>
            <a:r>
              <a:rPr lang="en-US" altLang="en-US" sz="1800" b="0" u="none" dirty="0">
                <a:latin typeface="Verdana" panose="020B0604030504040204" pitchFamily="34" charset="0"/>
              </a:rPr>
              <a:t>; </a:t>
            </a:r>
            <a:br>
              <a:rPr lang="en-US" altLang="en-US" sz="1800" b="0" u="none" dirty="0">
                <a:latin typeface="Verdana" panose="020B0604030504040204" pitchFamily="34" charset="0"/>
              </a:rPr>
            </a:br>
            <a:r>
              <a:rPr lang="en-US" altLang="en-US" sz="1800" b="0" u="none" dirty="0">
                <a:latin typeface="Verdana" panose="020B0604030504040204" pitchFamily="34" charset="0"/>
              </a:rPr>
              <a:t>believe in Fate and resurrection </a:t>
            </a:r>
            <a:br>
              <a:rPr lang="en-US" altLang="en-US" sz="1800" b="0" u="none" dirty="0">
                <a:latin typeface="Verdana" panose="020B0604030504040204" pitchFamily="34" charset="0"/>
              </a:rPr>
            </a:br>
            <a:r>
              <a:rPr lang="en-US" altLang="en-US" sz="1800" b="0" u="none" dirty="0">
                <a:latin typeface="Verdana" panose="020B0604030504040204" pitchFamily="34" charset="0"/>
              </a:rPr>
              <a:t>of the dead</a:t>
            </a:r>
          </a:p>
          <a:p>
            <a:pPr>
              <a:spcBef>
                <a:spcPct val="0"/>
              </a:spcBef>
              <a:buFontTx/>
              <a:buNone/>
            </a:pPr>
            <a:endParaRPr lang="en-US" altLang="en-US" sz="1800" b="0" u="none" dirty="0">
              <a:latin typeface="Verdana" panose="020B0604030504040204" pitchFamily="34" charset="0"/>
            </a:endParaRPr>
          </a:p>
          <a:p>
            <a:pPr>
              <a:spcBef>
                <a:spcPct val="0"/>
              </a:spcBef>
              <a:buFontTx/>
              <a:buNone/>
            </a:pPr>
            <a:r>
              <a:rPr lang="en-US" altLang="en-US" sz="1800" u="none" dirty="0">
                <a:solidFill>
                  <a:srgbClr val="3333FF"/>
                </a:solidFill>
                <a:effectLst>
                  <a:outerShdw blurRad="38100" dist="38100" dir="2700000" algn="tl">
                    <a:srgbClr val="000000">
                      <a:alpha val="43137"/>
                    </a:srgbClr>
                  </a:outerShdw>
                </a:effectLst>
                <a:latin typeface="Verdana" panose="020B0604030504040204" pitchFamily="34" charset="0"/>
              </a:rPr>
              <a:t>Sadducees</a:t>
            </a:r>
          </a:p>
          <a:p>
            <a:pPr>
              <a:spcBef>
                <a:spcPct val="0"/>
              </a:spcBef>
              <a:buFontTx/>
              <a:buNone/>
            </a:pPr>
            <a:r>
              <a:rPr lang="en-US" altLang="en-US" sz="1800" b="0" u="none" dirty="0">
                <a:latin typeface="Verdana" panose="020B0604030504040204" pitchFamily="34" charset="0"/>
              </a:rPr>
              <a:t>denied existence of afterlife, </a:t>
            </a:r>
          </a:p>
          <a:p>
            <a:pPr>
              <a:spcBef>
                <a:spcPct val="0"/>
              </a:spcBef>
              <a:buFontTx/>
              <a:buNone/>
            </a:pPr>
            <a:r>
              <a:rPr lang="en-US" altLang="en-US" sz="1800" b="0" u="none" dirty="0">
                <a:latin typeface="Verdana" panose="020B0604030504040204" pitchFamily="34" charset="0"/>
              </a:rPr>
              <a:t>embraced </a:t>
            </a:r>
            <a:r>
              <a:rPr lang="en-US" altLang="en-US" sz="1800" u="none" dirty="0">
                <a:solidFill>
                  <a:srgbClr val="3333FF"/>
                </a:solidFill>
                <a:latin typeface="Verdana" panose="020B0604030504040204" pitchFamily="34" charset="0"/>
              </a:rPr>
              <a:t>Hellenism</a:t>
            </a:r>
          </a:p>
          <a:p>
            <a:pPr>
              <a:spcBef>
                <a:spcPct val="0"/>
              </a:spcBef>
              <a:buFontTx/>
              <a:buNone/>
            </a:pPr>
            <a:endParaRPr lang="en-US" altLang="en-US" sz="1800" b="0" u="none" dirty="0">
              <a:latin typeface="Verdana" panose="020B0604030504040204" pitchFamily="34" charset="0"/>
            </a:endParaRPr>
          </a:p>
          <a:p>
            <a:pPr>
              <a:spcBef>
                <a:spcPct val="0"/>
              </a:spcBef>
              <a:buFontTx/>
              <a:buNone/>
            </a:pPr>
            <a:r>
              <a:rPr lang="en-US" altLang="en-US" sz="1800" u="none" dirty="0">
                <a:solidFill>
                  <a:srgbClr val="3333FF"/>
                </a:solidFill>
                <a:effectLst>
                  <a:outerShdw blurRad="38100" dist="38100" dir="2700000" algn="tl">
                    <a:srgbClr val="000000">
                      <a:alpha val="43137"/>
                    </a:srgbClr>
                  </a:outerShdw>
                </a:effectLst>
                <a:latin typeface="Verdana" panose="020B0604030504040204" pitchFamily="34" charset="0"/>
              </a:rPr>
              <a:t>Essenes</a:t>
            </a:r>
            <a:r>
              <a:rPr lang="en-US" altLang="en-US" sz="1800" u="none" dirty="0">
                <a:solidFill>
                  <a:srgbClr val="3333FF"/>
                </a:solidFill>
                <a:latin typeface="Verdana" panose="020B0604030504040204" pitchFamily="34" charset="0"/>
              </a:rPr>
              <a:t> </a:t>
            </a:r>
            <a:endParaRPr lang="en-US" altLang="en-US" sz="1800" b="0" u="none" dirty="0">
              <a:latin typeface="Verdana" panose="020B0604030504040204" pitchFamily="34" charset="0"/>
            </a:endParaRPr>
          </a:p>
          <a:p>
            <a:pPr>
              <a:spcBef>
                <a:spcPct val="0"/>
              </a:spcBef>
              <a:buFontTx/>
              <a:buNone/>
            </a:pPr>
            <a:r>
              <a:rPr lang="en-US" altLang="en-US" sz="1800" b="0" u="none" dirty="0">
                <a:latin typeface="Verdana" panose="020B0604030504040204" pitchFamily="34" charset="0"/>
              </a:rPr>
              <a:t>ascetic communities, no marriage, </a:t>
            </a:r>
          </a:p>
          <a:p>
            <a:pPr>
              <a:spcBef>
                <a:spcPct val="0"/>
              </a:spcBef>
              <a:buFontTx/>
              <a:buNone/>
            </a:pPr>
            <a:r>
              <a:rPr lang="en-US" altLang="en-US" sz="1800" b="0" u="none" dirty="0">
                <a:latin typeface="Verdana" panose="020B0604030504040204" pitchFamily="34" charset="0"/>
              </a:rPr>
              <a:t>mystical and messianic</a:t>
            </a:r>
          </a:p>
          <a:p>
            <a:pPr>
              <a:spcBef>
                <a:spcPct val="0"/>
              </a:spcBef>
              <a:buFontTx/>
              <a:buNone/>
            </a:pPr>
            <a:endParaRPr lang="en-US" altLang="en-US" sz="1800" b="0" u="none" dirty="0">
              <a:latin typeface="Verdana" panose="020B0604030504040204" pitchFamily="34" charset="0"/>
            </a:endParaRPr>
          </a:p>
          <a:p>
            <a:pPr>
              <a:spcBef>
                <a:spcPct val="0"/>
              </a:spcBef>
              <a:buFontTx/>
              <a:buNone/>
            </a:pPr>
            <a:r>
              <a:rPr lang="en-US" altLang="en-US" sz="1800" u="none" dirty="0">
                <a:solidFill>
                  <a:srgbClr val="3333FF"/>
                </a:solidFill>
                <a:effectLst>
                  <a:outerShdw blurRad="38100" dist="38100" dir="2700000" algn="tl">
                    <a:srgbClr val="000000">
                      <a:alpha val="43137"/>
                    </a:srgbClr>
                  </a:outerShdw>
                </a:effectLst>
                <a:latin typeface="Verdana" panose="020B0604030504040204" pitchFamily="34" charset="0"/>
              </a:rPr>
              <a:t>Sicarii</a:t>
            </a:r>
            <a:r>
              <a:rPr lang="en-US" altLang="en-US" sz="1800" u="none" dirty="0">
                <a:solidFill>
                  <a:srgbClr val="3333FF"/>
                </a:solidFill>
                <a:latin typeface="Verdana" panose="020B0604030504040204" pitchFamily="34" charset="0"/>
              </a:rPr>
              <a:t> </a:t>
            </a:r>
            <a:endParaRPr lang="en-US" altLang="en-US" sz="1800" b="0" u="none" dirty="0">
              <a:latin typeface="Verdana" panose="020B0604030504040204" pitchFamily="34" charset="0"/>
            </a:endParaRPr>
          </a:p>
          <a:p>
            <a:pPr>
              <a:spcBef>
                <a:spcPct val="0"/>
              </a:spcBef>
              <a:buFontTx/>
              <a:buNone/>
            </a:pPr>
            <a:r>
              <a:rPr lang="en-US" altLang="en-US" sz="1800" b="0" u="none" dirty="0">
                <a:latin typeface="Verdana" panose="020B0604030504040204" pitchFamily="34" charset="0"/>
              </a:rPr>
              <a:t>Zealots, assassins</a:t>
            </a:r>
          </a:p>
        </p:txBody>
      </p:sp>
      <p:sp>
        <p:nvSpPr>
          <p:cNvPr id="62469" name="Rectangle 5">
            <a:extLst>
              <a:ext uri="{FF2B5EF4-FFF2-40B4-BE49-F238E27FC236}">
                <a16:creationId xmlns:a16="http://schemas.microsoft.com/office/drawing/2014/main" id="{DCE9D111-85A9-4588-90C9-0D280D9AC826}"/>
              </a:ext>
            </a:extLst>
          </p:cNvPr>
          <p:cNvSpPr>
            <a:spLocks noChangeArrowheads="1"/>
          </p:cNvSpPr>
          <p:nvPr/>
        </p:nvSpPr>
        <p:spPr bwMode="auto">
          <a:xfrm>
            <a:off x="304800" y="304800"/>
            <a:ext cx="5180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latin typeface="Verdana" panose="020B0604030504040204" pitchFamily="34" charset="0"/>
              </a:rPr>
              <a:t>JEWISH POLITICAL/RELIGIOUS SECTS</a:t>
            </a:r>
          </a:p>
        </p:txBody>
      </p:sp>
      <p:pic>
        <p:nvPicPr>
          <p:cNvPr id="2" name="Audio 1">
            <a:hlinkClick r:id="" action="ppaction://media"/>
            <a:extLst>
              <a:ext uri="{FF2B5EF4-FFF2-40B4-BE49-F238E27FC236}">
                <a16:creationId xmlns:a16="http://schemas.microsoft.com/office/drawing/2014/main" id="{68041AD5-7C8C-43B8-AC23-DEA4D190D0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393"/>
    </mc:Choice>
    <mc:Fallback>
      <p:transition spd="slow" advTm="9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9B7231CA-C264-4C52-8FE5-38E4D4B6B0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813" y="952500"/>
            <a:ext cx="73167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a:extLst>
              <a:ext uri="{FF2B5EF4-FFF2-40B4-BE49-F238E27FC236}">
                <a16:creationId xmlns:a16="http://schemas.microsoft.com/office/drawing/2014/main" id="{30A5C407-70B4-4DB9-AF8A-0B53A1F1F5FD}"/>
              </a:ext>
            </a:extLst>
          </p:cNvPr>
          <p:cNvSpPr txBox="1">
            <a:spLocks noChangeArrowheads="1"/>
          </p:cNvSpPr>
          <p:nvPr/>
        </p:nvSpPr>
        <p:spPr bwMode="auto">
          <a:xfrm>
            <a:off x="6019800" y="5892800"/>
            <a:ext cx="2236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latin typeface="Verdana" panose="020B0604030504040204" pitchFamily="34" charset="0"/>
              </a:rPr>
              <a:t>Khirbet </a:t>
            </a:r>
            <a:r>
              <a:rPr lang="en-US" altLang="en-US" sz="1800" u="none">
                <a:solidFill>
                  <a:srgbClr val="3333FF"/>
                </a:solidFill>
                <a:latin typeface="Verdana" panose="020B0604030504040204" pitchFamily="34" charset="0"/>
              </a:rPr>
              <a:t>Qumran</a:t>
            </a:r>
            <a:endParaRPr lang="en-US" altLang="en-US" sz="1800" u="none">
              <a:latin typeface="Verdana" panose="020B0604030504040204" pitchFamily="34" charset="0"/>
            </a:endParaRPr>
          </a:p>
        </p:txBody>
      </p:sp>
      <p:pic>
        <p:nvPicPr>
          <p:cNvPr id="2" name="Audio 1">
            <a:hlinkClick r:id="" action="ppaction://media"/>
            <a:extLst>
              <a:ext uri="{FF2B5EF4-FFF2-40B4-BE49-F238E27FC236}">
                <a16:creationId xmlns:a16="http://schemas.microsoft.com/office/drawing/2014/main" id="{F931301F-1125-4DD6-8BF1-9275631F25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49"/>
    </mc:Choice>
    <mc:Fallback>
      <p:transition spd="slow" advTm="1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59A307CE-E81A-4FC7-95A4-E914AA2BD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684213"/>
            <a:ext cx="4333875"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a:extLst>
              <a:ext uri="{FF2B5EF4-FFF2-40B4-BE49-F238E27FC236}">
                <a16:creationId xmlns:a16="http://schemas.microsoft.com/office/drawing/2014/main" id="{CAF521FD-747F-4F87-954D-EE24E5DDF960}"/>
              </a:ext>
            </a:extLst>
          </p:cNvPr>
          <p:cNvSpPr txBox="1">
            <a:spLocks noChangeArrowheads="1"/>
          </p:cNvSpPr>
          <p:nvPr/>
        </p:nvSpPr>
        <p:spPr bwMode="auto">
          <a:xfrm>
            <a:off x="4572000" y="6186488"/>
            <a:ext cx="2236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latin typeface="Verdana" panose="020B0604030504040204" pitchFamily="34" charset="0"/>
              </a:rPr>
              <a:t>Khirbet </a:t>
            </a:r>
            <a:r>
              <a:rPr lang="en-US" altLang="en-US" sz="1800" u="none">
                <a:solidFill>
                  <a:srgbClr val="3333FF"/>
                </a:solidFill>
                <a:latin typeface="Verdana" panose="020B0604030504040204" pitchFamily="34" charset="0"/>
              </a:rPr>
              <a:t>Qumran</a:t>
            </a:r>
          </a:p>
        </p:txBody>
      </p:sp>
      <p:pic>
        <p:nvPicPr>
          <p:cNvPr id="2" name="Audio 1">
            <a:hlinkClick r:id="" action="ppaction://media"/>
            <a:extLst>
              <a:ext uri="{FF2B5EF4-FFF2-40B4-BE49-F238E27FC236}">
                <a16:creationId xmlns:a16="http://schemas.microsoft.com/office/drawing/2014/main" id="{AC12681D-C42B-43F8-996A-8FCF17CD72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66"/>
    </mc:Choice>
    <mc:Fallback>
      <p:transition spd="slow" advTm="1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97A6C465-2391-4B96-9EE1-B3F17E4FC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6275" y="0"/>
            <a:ext cx="4124325"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a:extLst>
              <a:ext uri="{FF2B5EF4-FFF2-40B4-BE49-F238E27FC236}">
                <a16:creationId xmlns:a16="http://schemas.microsoft.com/office/drawing/2014/main" id="{7717712F-9C2C-456B-9047-E18E3954AB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 y="0"/>
            <a:ext cx="3640138"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a:extLst>
              <a:ext uri="{FF2B5EF4-FFF2-40B4-BE49-F238E27FC236}">
                <a16:creationId xmlns:a16="http://schemas.microsoft.com/office/drawing/2014/main" id="{2E867B4D-7497-440E-9387-72AF765E2B79}"/>
              </a:ext>
            </a:extLst>
          </p:cNvPr>
          <p:cNvSpPr txBox="1">
            <a:spLocks noChangeArrowheads="1"/>
          </p:cNvSpPr>
          <p:nvPr/>
        </p:nvSpPr>
        <p:spPr bwMode="auto">
          <a:xfrm>
            <a:off x="4419600" y="4216400"/>
            <a:ext cx="4279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latin typeface="Verdana" panose="020B0604030504040204" pitchFamily="34" charset="0"/>
              </a:rPr>
              <a:t>Khirbet </a:t>
            </a:r>
            <a:r>
              <a:rPr lang="en-US" altLang="en-US" sz="1800" u="none">
                <a:solidFill>
                  <a:srgbClr val="3333FF"/>
                </a:solidFill>
                <a:latin typeface="Verdana" panose="020B0604030504040204" pitchFamily="34" charset="0"/>
              </a:rPr>
              <a:t>Qumran</a:t>
            </a:r>
            <a:r>
              <a:rPr lang="en-US" altLang="en-US" sz="1800" b="0" u="none">
                <a:latin typeface="Verdana" panose="020B0604030504040204" pitchFamily="34" charset="0"/>
              </a:rPr>
              <a:t>-Dead Sea Scrolls</a:t>
            </a:r>
          </a:p>
        </p:txBody>
      </p:sp>
      <p:pic>
        <p:nvPicPr>
          <p:cNvPr id="2" name="Audio 1">
            <a:hlinkClick r:id="" action="ppaction://media"/>
            <a:extLst>
              <a:ext uri="{FF2B5EF4-FFF2-40B4-BE49-F238E27FC236}">
                <a16:creationId xmlns:a16="http://schemas.microsoft.com/office/drawing/2014/main" id="{4931745D-9CCD-404E-B948-B67CD2E4CB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961"/>
    </mc:Choice>
    <mc:Fallback>
      <p:transition spd="slow" advTm="43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1C4B3895-174F-411B-8AD8-8E179C402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846138"/>
            <a:ext cx="4133850"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a:extLst>
              <a:ext uri="{FF2B5EF4-FFF2-40B4-BE49-F238E27FC236}">
                <a16:creationId xmlns:a16="http://schemas.microsoft.com/office/drawing/2014/main" id="{1690FC44-B6F9-4EE8-9B67-662DC33034AF}"/>
              </a:ext>
            </a:extLst>
          </p:cNvPr>
          <p:cNvSpPr txBox="1">
            <a:spLocks noChangeArrowheads="1"/>
          </p:cNvSpPr>
          <p:nvPr/>
        </p:nvSpPr>
        <p:spPr bwMode="auto">
          <a:xfrm>
            <a:off x="1416050" y="6034088"/>
            <a:ext cx="318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latin typeface="Verdana" panose="020B0604030504040204" pitchFamily="34" charset="0"/>
              </a:rPr>
              <a:t>Khirbet </a:t>
            </a:r>
            <a:r>
              <a:rPr lang="en-US" altLang="en-US" sz="1800" u="none">
                <a:solidFill>
                  <a:srgbClr val="3333FF"/>
                </a:solidFill>
                <a:latin typeface="Verdana" panose="020B0604030504040204" pitchFamily="34" charset="0"/>
              </a:rPr>
              <a:t>Qumran</a:t>
            </a:r>
            <a:r>
              <a:rPr lang="en-US" altLang="en-US" sz="1800" u="none">
                <a:latin typeface="Verdana" panose="020B0604030504040204" pitchFamily="34" charset="0"/>
              </a:rPr>
              <a:t>—caves</a:t>
            </a:r>
          </a:p>
        </p:txBody>
      </p:sp>
      <p:sp>
        <p:nvSpPr>
          <p:cNvPr id="3" name="Rectangle 2">
            <a:extLst>
              <a:ext uri="{FF2B5EF4-FFF2-40B4-BE49-F238E27FC236}">
                <a16:creationId xmlns:a16="http://schemas.microsoft.com/office/drawing/2014/main" id="{B6DD6D7B-624E-412A-9573-FE1F963781E8}"/>
              </a:ext>
            </a:extLst>
          </p:cNvPr>
          <p:cNvSpPr/>
          <p:nvPr/>
        </p:nvSpPr>
        <p:spPr>
          <a:xfrm>
            <a:off x="4699000" y="846138"/>
            <a:ext cx="4292600" cy="6094412"/>
          </a:xfrm>
          <a:prstGeom prst="rect">
            <a:avLst/>
          </a:prstGeom>
        </p:spPr>
        <p:txBody>
          <a:bodyPr>
            <a:spAutoFit/>
          </a:bodyPr>
          <a:lstStyle/>
          <a:p>
            <a:pPr>
              <a:defRPr/>
            </a:pPr>
            <a:r>
              <a:rPr lang="en-US" altLang="en-US" u="none" dirty="0">
                <a:effectLst>
                  <a:outerShdw blurRad="38100" dist="38100" dir="2700000" algn="tl">
                    <a:srgbClr val="000000">
                      <a:alpha val="43137"/>
                    </a:srgbClr>
                  </a:outerShdw>
                </a:effectLst>
                <a:latin typeface="Verdana" panose="020B0604030504040204" pitchFamily="34" charset="0"/>
              </a:rPr>
              <a:t>MUSEUM OF THE BIBLE</a:t>
            </a:r>
          </a:p>
          <a:p>
            <a:pPr>
              <a:defRPr/>
            </a:pPr>
            <a:r>
              <a:rPr lang="en-US" altLang="en-US" b="0" i="1" u="none" dirty="0">
                <a:latin typeface="Verdana" panose="020B0604030504040204" pitchFamily="34" charset="0"/>
              </a:rPr>
              <a:t>never pay to visit! why?</a:t>
            </a:r>
            <a:br>
              <a:rPr lang="en-US" altLang="en-US" b="0" u="none" dirty="0">
                <a:latin typeface="Verdana" panose="020B0604030504040204" pitchFamily="34" charset="0"/>
              </a:rPr>
            </a:br>
            <a:br>
              <a:rPr lang="en-US" altLang="en-US" sz="600" b="0" u="none" dirty="0">
                <a:latin typeface="Verdana" panose="020B0604030504040204" pitchFamily="34" charset="0"/>
              </a:rPr>
            </a:br>
            <a:r>
              <a:rPr lang="en-US" altLang="en-US" b="0" dirty="0">
                <a:latin typeface="Verdana" panose="020B0604030504040204" pitchFamily="34" charset="0"/>
              </a:rPr>
              <a:t>owned by the Hobby Lobby</a:t>
            </a:r>
          </a:p>
          <a:p>
            <a:pPr marL="182880">
              <a:defRPr/>
            </a:pPr>
            <a:r>
              <a:rPr lang="en-US" altLang="en-US" b="0" u="none" dirty="0">
                <a:latin typeface="Verdana" panose="020B0604030504040204" pitchFamily="34" charset="0"/>
              </a:rPr>
              <a:t>• Burwell v. Hobby Lobby</a:t>
            </a:r>
          </a:p>
          <a:p>
            <a:pPr marL="182880">
              <a:defRPr/>
            </a:pPr>
            <a:r>
              <a:rPr lang="en-US" altLang="en-US" b="0" i="1" u="none" dirty="0">
                <a:latin typeface="Verdana" panose="020B0604030504040204" pitchFamily="34" charset="0"/>
              </a:rPr>
              <a:t>Supreme Court decision allows private companies evade regulation that conflict with religious belief, e.g. providing</a:t>
            </a:r>
          </a:p>
          <a:p>
            <a:pPr marL="182880">
              <a:defRPr/>
            </a:pPr>
            <a:r>
              <a:rPr lang="en-US" altLang="en-US" b="0" i="1" u="none" dirty="0">
                <a:latin typeface="Verdana" panose="020B0604030504040204" pitchFamily="34" charset="0"/>
              </a:rPr>
              <a:t>birth control </a:t>
            </a:r>
          </a:p>
          <a:p>
            <a:pPr marL="182880">
              <a:defRPr/>
            </a:pPr>
            <a:r>
              <a:rPr lang="en-US" altLang="en-US" b="0" u="none" dirty="0">
                <a:latin typeface="Verdana" panose="020B0604030504040204" pitchFamily="34" charset="0"/>
              </a:rPr>
              <a:t>• COVID-19</a:t>
            </a:r>
          </a:p>
          <a:p>
            <a:pPr marL="182880">
              <a:defRPr/>
            </a:pPr>
            <a:r>
              <a:rPr lang="en-US" altLang="en-US" b="0" i="1" u="none" dirty="0">
                <a:latin typeface="Verdana" panose="020B0604030504040204" pitchFamily="34" charset="0"/>
              </a:rPr>
              <a:t>refused to close stores due to message from God received by founder’s wife</a:t>
            </a:r>
            <a:endParaRPr lang="en-US" altLang="en-US" sz="600" b="0" i="1" u="none" dirty="0">
              <a:latin typeface="Verdana" panose="020B0604030504040204" pitchFamily="34" charset="0"/>
            </a:endParaRPr>
          </a:p>
          <a:p>
            <a:pPr marL="182880">
              <a:defRPr/>
            </a:pPr>
            <a:endParaRPr lang="en-US" altLang="en-US" sz="600" b="0" u="none" dirty="0">
              <a:latin typeface="Verdana" panose="020B0604030504040204" pitchFamily="34" charset="0"/>
            </a:endParaRPr>
          </a:p>
          <a:p>
            <a:pPr>
              <a:defRPr/>
            </a:pPr>
            <a:r>
              <a:rPr lang="en-US" altLang="en-US" b="0" dirty="0">
                <a:latin typeface="Verdana" panose="020B0604030504040204" pitchFamily="34" charset="0"/>
              </a:rPr>
              <a:t>illicit trade in antiquities</a:t>
            </a:r>
            <a:br>
              <a:rPr lang="en-US" altLang="en-US" b="0" u="none" dirty="0">
                <a:latin typeface="Verdana" panose="020B0604030504040204" pitchFamily="34" charset="0"/>
              </a:rPr>
            </a:br>
            <a:r>
              <a:rPr lang="en-US" altLang="en-US" b="0" u="none" dirty="0">
                <a:latin typeface="Verdana" panose="020B0604030504040204" pitchFamily="34" charset="0"/>
              </a:rPr>
              <a:t>• clay tablets w/o provenance</a:t>
            </a:r>
          </a:p>
          <a:p>
            <a:pPr>
              <a:defRPr/>
            </a:pPr>
            <a:r>
              <a:rPr lang="en-US" altLang="en-US" b="0" u="none" dirty="0">
                <a:latin typeface="Verdana" panose="020B0604030504040204" pitchFamily="34" charset="0"/>
              </a:rPr>
              <a:t>• Dead Sea Scrolls w/o provenance</a:t>
            </a:r>
          </a:p>
          <a:p>
            <a:pPr>
              <a:defRPr/>
            </a:pPr>
            <a:r>
              <a:rPr lang="en-US" dirty="0">
                <a:hlinkClick r:id="rId6"/>
              </a:rPr>
              <a:t>www.nationalgeographic.com/history/2020/03/museum-of-the-bible-dead-sea-scrolls-forgeries/</a:t>
            </a:r>
            <a:endParaRPr lang="en-US" dirty="0"/>
          </a:p>
          <a:p>
            <a:pPr>
              <a:defRPr/>
            </a:pPr>
            <a:endParaRPr lang="en-US" altLang="en-US" b="0" u="none" dirty="0">
              <a:latin typeface="Verdana" panose="020B0604030504040204" pitchFamily="34" charset="0"/>
            </a:endParaRPr>
          </a:p>
          <a:p>
            <a:pPr>
              <a:defRPr/>
            </a:pPr>
            <a:endParaRPr lang="en-US" altLang="en-US" u="none" dirty="0">
              <a:latin typeface="Verdana" panose="020B0604030504040204" pitchFamily="34" charset="0"/>
            </a:endParaRPr>
          </a:p>
        </p:txBody>
      </p:sp>
      <p:pic>
        <p:nvPicPr>
          <p:cNvPr id="2" name="Audio 1">
            <a:hlinkClick r:id="" action="ppaction://media"/>
            <a:extLst>
              <a:ext uri="{FF2B5EF4-FFF2-40B4-BE49-F238E27FC236}">
                <a16:creationId xmlns:a16="http://schemas.microsoft.com/office/drawing/2014/main" id="{C6BA950A-4432-4F38-8721-E73043CD24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1450"/>
    </mc:Choice>
    <mc:Fallback>
      <p:transition spd="slow" advTm="11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1A76F671-C4FC-4E40-87AA-4968ED798562}"/>
              </a:ext>
            </a:extLst>
          </p:cNvPr>
          <p:cNvSpPr txBox="1">
            <a:spLocks noChangeArrowheads="1"/>
          </p:cNvSpPr>
          <p:nvPr/>
        </p:nvSpPr>
        <p:spPr bwMode="auto">
          <a:xfrm>
            <a:off x="152400" y="619125"/>
            <a:ext cx="79041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Antiochus III</a:t>
            </a:r>
            <a:r>
              <a:rPr lang="en-US" altLang="en-US" sz="1800" u="none">
                <a:latin typeface="Helvetica" panose="020B0604020202020204" pitchFamily="34" charset="0"/>
                <a:cs typeface="Helvetica" panose="020B0604020202020204" pitchFamily="34" charset="0"/>
              </a:rPr>
              <a:t> the Great</a:t>
            </a:r>
            <a:r>
              <a:rPr lang="en-US" altLang="en-US" sz="1800" b="0" u="none">
                <a:latin typeface="Helvetica" panose="020B0604020202020204" pitchFamily="34" charset="0"/>
                <a:cs typeface="Helvetica" panose="020B0604020202020204" pitchFamily="34" charset="0"/>
              </a:rPr>
              <a:t> • Syrian Wars, 192-188 BCE</a:t>
            </a:r>
          </a:p>
          <a:p>
            <a:pPr>
              <a:spcBef>
                <a:spcPct val="0"/>
              </a:spcBef>
              <a:buFontTx/>
              <a:buNone/>
            </a:pPr>
            <a:r>
              <a:rPr lang="en-US" altLang="en-US" sz="1800" b="0" u="none">
                <a:latin typeface="Helvetica" panose="020B0604020202020204" pitchFamily="34" charset="0"/>
                <a:cs typeface="Helvetica" panose="020B0604020202020204" pitchFamily="34" charset="0"/>
              </a:rPr>
              <a:t>	last Macedonian kingdom to threaten Rome</a:t>
            </a:r>
          </a:p>
          <a:p>
            <a:pPr eaLnBrk="1" hangingPunct="1">
              <a:spcBef>
                <a:spcPct val="0"/>
              </a:spcBef>
              <a:buFontTx/>
              <a:buNone/>
            </a:pPr>
            <a:r>
              <a:rPr lang="en-US" altLang="en-US" sz="1800" u="none">
                <a:solidFill>
                  <a:srgbClr val="3333FF"/>
                </a:solidFill>
                <a:latin typeface="Helvetica" panose="020B0604020202020204" pitchFamily="34" charset="0"/>
                <a:cs typeface="Lucida Grande" pitchFamily="-65" charset="0"/>
              </a:rPr>
              <a:t>Antiochus IV </a:t>
            </a:r>
            <a:r>
              <a:rPr lang="en-US" altLang="en-US" sz="1800" u="none">
                <a:latin typeface="Helvetica" panose="020B0604020202020204" pitchFamily="34" charset="0"/>
                <a:cs typeface="Lucida Grande" pitchFamily="-65" charset="0"/>
              </a:rPr>
              <a:t>Epiphanes</a:t>
            </a:r>
            <a:r>
              <a:rPr lang="en-US" altLang="en-US" sz="1800" b="0" u="none">
                <a:latin typeface="Helvetica" panose="020B0604020202020204" pitchFamily="34" charset="0"/>
                <a:cs typeface="Lucida Grande" pitchFamily="-65" charset="0"/>
              </a:rPr>
              <a:t> (“Illustrious”), </a:t>
            </a:r>
            <a:r>
              <a:rPr lang="en-US" altLang="en-US" sz="1800" b="0" i="1" u="none">
                <a:latin typeface="Helvetica" panose="020B0604020202020204" pitchFamily="34" charset="0"/>
                <a:cs typeface="Lucida Grande" pitchFamily="-65" charset="0"/>
              </a:rPr>
              <a:t>basileus</a:t>
            </a:r>
            <a:r>
              <a:rPr lang="en-US" altLang="en-US" sz="1800" b="0" u="none">
                <a:latin typeface="Helvetica" panose="020B0604020202020204" pitchFamily="34" charset="0"/>
                <a:cs typeface="Lucida Grande" pitchFamily="-65" charset="0"/>
              </a:rPr>
              <a:t> 175-164 </a:t>
            </a:r>
            <a:br>
              <a:rPr lang="en-US" altLang="en-US" sz="1800" b="0" u="none">
                <a:latin typeface="Helvetica" panose="020B0604020202020204" pitchFamily="34" charset="0"/>
                <a:cs typeface="Lucida Grande" pitchFamily="-65" charset="0"/>
              </a:rPr>
            </a:br>
            <a:r>
              <a:rPr lang="en-US" altLang="en-US" sz="1800" b="0" u="none">
                <a:latin typeface="Helvetica" panose="020B0604020202020204" pitchFamily="34" charset="0"/>
                <a:cs typeface="Lucida Grande" pitchFamily="-65" charset="0"/>
              </a:rPr>
              <a:t>       188-187 • hostage in </a:t>
            </a:r>
            <a:r>
              <a:rPr lang="en-US" altLang="en-US" sz="1800" u="none">
                <a:solidFill>
                  <a:srgbClr val="A50021"/>
                </a:solidFill>
                <a:latin typeface="Helvetica" panose="020B0604020202020204" pitchFamily="34" charset="0"/>
                <a:cs typeface="Lucida Grande" pitchFamily="-65" charset="0"/>
              </a:rPr>
              <a:t>Rome</a:t>
            </a:r>
            <a:endParaRPr lang="en-US" altLang="en-US" sz="1800" b="0" u="none">
              <a:latin typeface="Helvetica" panose="020B0604020202020204" pitchFamily="34" charset="0"/>
              <a:cs typeface="Lucida Grande" pitchFamily="-65" charset="0"/>
            </a:endParaRPr>
          </a:p>
          <a:p>
            <a:pPr eaLnBrk="1" hangingPunct="1">
              <a:spcBef>
                <a:spcPct val="0"/>
              </a:spcBef>
              <a:buFontTx/>
              <a:buNone/>
            </a:pPr>
            <a:r>
              <a:rPr lang="en-US" altLang="en-US" sz="1800" b="0" u="none">
                <a:latin typeface="Helvetica" panose="020B0604020202020204" pitchFamily="34" charset="0"/>
                <a:cs typeface="Lucida Grande" pitchFamily="-65" charset="0"/>
              </a:rPr>
              <a:t>	175 • usurps throne with Roman assistance</a:t>
            </a:r>
          </a:p>
          <a:p>
            <a:pPr eaLnBrk="1" hangingPunct="1">
              <a:spcBef>
                <a:spcPct val="0"/>
              </a:spcBef>
              <a:buFontTx/>
              <a:buNone/>
            </a:pPr>
            <a:r>
              <a:rPr lang="en-US" altLang="en-US" sz="1800" b="0" u="none">
                <a:latin typeface="Helvetica" panose="020B0604020202020204" pitchFamily="34" charset="0"/>
                <a:cs typeface="Lucida Grande" pitchFamily="-65" charset="0"/>
              </a:rPr>
              <a:t>	170 • campaigns against </a:t>
            </a:r>
            <a:r>
              <a:rPr lang="en-US" altLang="en-US" sz="1800" u="none">
                <a:latin typeface="Helvetica" panose="020B0604020202020204" pitchFamily="34" charset="0"/>
                <a:cs typeface="Lucida Grande" pitchFamily="-65" charset="0"/>
              </a:rPr>
              <a:t>Ptolemy VI Philometor </a:t>
            </a:r>
            <a:r>
              <a:rPr lang="en-US" altLang="en-US" sz="1800" b="0" u="none">
                <a:latin typeface="Helvetica" panose="020B0604020202020204" pitchFamily="34" charset="0"/>
                <a:cs typeface="Lucida Grande" pitchFamily="-65" charset="0"/>
              </a:rPr>
              <a:t>(age 6)</a:t>
            </a:r>
          </a:p>
          <a:p>
            <a:pPr eaLnBrk="1" hangingPunct="1">
              <a:spcBef>
                <a:spcPct val="0"/>
              </a:spcBef>
              <a:buFontTx/>
              <a:buNone/>
            </a:pPr>
            <a:r>
              <a:rPr lang="en-US" altLang="en-US" sz="1800" b="0" u="none">
                <a:latin typeface="Helvetica" panose="020B0604020202020204" pitchFamily="34" charset="0"/>
                <a:cs typeface="Lucida Grande" pitchFamily="-65" charset="0"/>
              </a:rPr>
              <a:t>		and his mother </a:t>
            </a:r>
            <a:r>
              <a:rPr lang="en-US" altLang="en-US" sz="1800" u="none">
                <a:latin typeface="Helvetica" panose="020B0604020202020204" pitchFamily="34" charset="0"/>
                <a:cs typeface="Lucida Grande" pitchFamily="-65" charset="0"/>
              </a:rPr>
              <a:t>Cleopatra I Syra </a:t>
            </a:r>
          </a:p>
          <a:p>
            <a:pPr eaLnBrk="1" hangingPunct="1">
              <a:spcBef>
                <a:spcPct val="0"/>
              </a:spcBef>
              <a:buFontTx/>
              <a:buNone/>
            </a:pPr>
            <a:r>
              <a:rPr lang="en-US" altLang="en-US" sz="1800" b="0" u="none">
                <a:latin typeface="Helvetica" panose="020B0604020202020204" pitchFamily="34" charset="0"/>
                <a:cs typeface="Lucida Grande" pitchFamily="-65" charset="0"/>
              </a:rPr>
              <a:t>	168 • declared </a:t>
            </a:r>
            <a:r>
              <a:rPr lang="en-US" altLang="en-US" sz="1800" b="0" i="1" u="none">
                <a:latin typeface="Helvetica" panose="020B0604020202020204" pitchFamily="34" charset="0"/>
                <a:cs typeface="Lucida Grande" pitchFamily="-65" charset="0"/>
              </a:rPr>
              <a:t>basileus</a:t>
            </a:r>
            <a:r>
              <a:rPr lang="en-US" altLang="en-US" sz="1800" b="0" u="none">
                <a:latin typeface="Helvetica" panose="020B0604020202020204" pitchFamily="34" charset="0"/>
                <a:cs typeface="Lucida Grande" pitchFamily="-65" charset="0"/>
              </a:rPr>
              <a:t> of Egypt</a:t>
            </a:r>
          </a:p>
          <a:p>
            <a:pPr eaLnBrk="1" hangingPunct="1">
              <a:spcBef>
                <a:spcPct val="0"/>
              </a:spcBef>
              <a:buFontTx/>
              <a:buNone/>
            </a:pPr>
            <a:r>
              <a:rPr lang="en-US" altLang="en-US" sz="1800" b="0" u="none">
                <a:latin typeface="Helvetica" panose="020B0604020202020204" pitchFamily="34" charset="0"/>
                <a:cs typeface="Lucida Grande" pitchFamily="-65" charset="0"/>
              </a:rPr>
              <a:t>	168 • met by </a:t>
            </a:r>
            <a:r>
              <a:rPr lang="en-US" altLang="en-US" sz="1800" u="none">
                <a:latin typeface="Helvetica" panose="020B0604020202020204" pitchFamily="34" charset="0"/>
                <a:cs typeface="Lucida Grande" pitchFamily="-65" charset="0"/>
              </a:rPr>
              <a:t>C. </a:t>
            </a:r>
            <a:r>
              <a:rPr lang="en-US" altLang="en-US" sz="1800" u="none">
                <a:solidFill>
                  <a:srgbClr val="A50021"/>
                </a:solidFill>
                <a:latin typeface="Helvetica" panose="020B0604020202020204" pitchFamily="34" charset="0"/>
                <a:cs typeface="Lucida Grande" pitchFamily="-65" charset="0"/>
              </a:rPr>
              <a:t>Popillius</a:t>
            </a:r>
            <a:r>
              <a:rPr lang="en-US" altLang="en-US" sz="1800" u="none">
                <a:latin typeface="Helvetica" panose="020B0604020202020204" pitchFamily="34" charset="0"/>
                <a:cs typeface="Lucida Grande" pitchFamily="-65" charset="0"/>
              </a:rPr>
              <a:t> Laenas </a:t>
            </a:r>
            <a:r>
              <a:rPr lang="en-US" altLang="en-US" sz="1800" b="0" u="none">
                <a:latin typeface="Helvetica" panose="020B0604020202020204" pitchFamily="34" charset="0"/>
                <a:cs typeface="Lucida Grande" pitchFamily="-65" charset="0"/>
              </a:rPr>
              <a:t>outside Alexandria </a:t>
            </a:r>
          </a:p>
          <a:p>
            <a:pPr>
              <a:spcBef>
                <a:spcPct val="0"/>
              </a:spcBef>
              <a:buFontTx/>
              <a:buNone/>
            </a:pPr>
            <a:endParaRPr lang="en-US" altLang="en-US" sz="1800" b="0" u="none">
              <a:latin typeface="Helvetica" panose="020B0604020202020204" pitchFamily="34" charset="0"/>
              <a:cs typeface="Lucida Grande" pitchFamily="-65" charset="0"/>
            </a:endParaRPr>
          </a:p>
          <a:p>
            <a:pPr>
              <a:spcBef>
                <a:spcPct val="0"/>
              </a:spcBef>
              <a:buFontTx/>
              <a:buNone/>
            </a:pPr>
            <a:endParaRPr lang="en-US" altLang="en-US" sz="1800" b="0" u="none">
              <a:latin typeface="Helvetica" panose="020B0604020202020204" pitchFamily="34" charset="0"/>
              <a:cs typeface="Lucida Grande" pitchFamily="-65" charset="0"/>
            </a:endParaRPr>
          </a:p>
          <a:p>
            <a:pPr eaLnBrk="1" hangingPunct="1">
              <a:spcBef>
                <a:spcPct val="0"/>
              </a:spcBef>
              <a:buFontTx/>
              <a:buNone/>
            </a:pPr>
            <a:r>
              <a:rPr lang="en-US" altLang="en-US" sz="1800" b="0" u="none">
                <a:latin typeface="Helvetica" panose="020B0604020202020204" pitchFamily="34" charset="0"/>
                <a:cs typeface="Lucida Grande" pitchFamily="-65" charset="0"/>
              </a:rPr>
              <a:t>When the king had read (the decree of the Roman Senate), he said he </a:t>
            </a:r>
          </a:p>
          <a:p>
            <a:pPr eaLnBrk="1" hangingPunct="1">
              <a:spcBef>
                <a:spcPct val="0"/>
              </a:spcBef>
              <a:buFontTx/>
              <a:buNone/>
            </a:pPr>
            <a:r>
              <a:rPr lang="en-US" altLang="en-US" sz="1800" b="0" u="none">
                <a:latin typeface="Helvetica" panose="020B0604020202020204" pitchFamily="34" charset="0"/>
                <a:cs typeface="Lucida Grande" pitchFamily="-65" charset="0"/>
              </a:rPr>
              <a:t>wanted to consult with his advisors on these new developments, but </a:t>
            </a:r>
          </a:p>
          <a:p>
            <a:pPr eaLnBrk="1" hangingPunct="1">
              <a:spcBef>
                <a:spcPct val="0"/>
              </a:spcBef>
              <a:buFontTx/>
              <a:buNone/>
            </a:pPr>
            <a:r>
              <a:rPr lang="en-US" altLang="en-US" sz="1800" u="none">
                <a:solidFill>
                  <a:srgbClr val="A50021"/>
                </a:solidFill>
                <a:latin typeface="Helvetica" panose="020B0604020202020204" pitchFamily="34" charset="0"/>
                <a:cs typeface="Lucida Grande" pitchFamily="-65" charset="0"/>
              </a:rPr>
              <a:t>Popillius</a:t>
            </a:r>
            <a:r>
              <a:rPr lang="en-US" altLang="en-US" sz="1800" b="0" u="none">
                <a:latin typeface="Helvetica" panose="020B0604020202020204" pitchFamily="34" charset="0"/>
                <a:cs typeface="Lucida Grande" pitchFamily="-65" charset="0"/>
              </a:rPr>
              <a:t> did something in reply which seemed insolent and arrogant in </a:t>
            </a:r>
          </a:p>
          <a:p>
            <a:pPr eaLnBrk="1" hangingPunct="1">
              <a:spcBef>
                <a:spcPct val="0"/>
              </a:spcBef>
              <a:buFontTx/>
              <a:buNone/>
            </a:pPr>
            <a:r>
              <a:rPr lang="en-US" altLang="en-US" sz="1800" b="0" u="none">
                <a:latin typeface="Helvetica" panose="020B0604020202020204" pitchFamily="34" charset="0"/>
                <a:cs typeface="Lucida Grande" pitchFamily="-65" charset="0"/>
              </a:rPr>
              <a:t>the highest degree. With a vine stick which he had in his hand he drew</a:t>
            </a:r>
          </a:p>
          <a:p>
            <a:pPr eaLnBrk="1" hangingPunct="1">
              <a:spcBef>
                <a:spcPct val="0"/>
              </a:spcBef>
              <a:buFontTx/>
              <a:buNone/>
            </a:pPr>
            <a:r>
              <a:rPr lang="en-US" altLang="en-US" sz="1800" b="0" u="none">
                <a:latin typeface="Helvetica" panose="020B0604020202020204" pitchFamily="34" charset="0"/>
                <a:cs typeface="Lucida Grande" pitchFamily="-65" charset="0"/>
              </a:rPr>
              <a:t>a circle around </a:t>
            </a:r>
            <a:r>
              <a:rPr lang="en-US" altLang="en-US" sz="1800" u="none">
                <a:solidFill>
                  <a:srgbClr val="3333FF"/>
                </a:solidFill>
                <a:latin typeface="Helvetica" panose="020B0604020202020204" pitchFamily="34" charset="0"/>
                <a:cs typeface="Lucida Grande" pitchFamily="-65" charset="0"/>
              </a:rPr>
              <a:t>Antiochus</a:t>
            </a:r>
            <a:r>
              <a:rPr lang="en-US" altLang="en-US" sz="1800" b="0" u="none">
                <a:latin typeface="Helvetica" panose="020B0604020202020204" pitchFamily="34" charset="0"/>
                <a:cs typeface="Lucida Grande" pitchFamily="-65" charset="0"/>
              </a:rPr>
              <a:t> and told him to give his reply to the message </a:t>
            </a:r>
          </a:p>
          <a:p>
            <a:pPr eaLnBrk="1" hangingPunct="1">
              <a:spcBef>
                <a:spcPct val="0"/>
              </a:spcBef>
              <a:buFontTx/>
              <a:buNone/>
            </a:pPr>
            <a:r>
              <a:rPr lang="en-US" altLang="en-US" sz="1800" b="0" u="none">
                <a:latin typeface="Helvetica" panose="020B0604020202020204" pitchFamily="34" charset="0"/>
                <a:cs typeface="Lucida Grande" pitchFamily="-65" charset="0"/>
              </a:rPr>
              <a:t>before he stepped outside of the circle. The king was astounded at this</a:t>
            </a:r>
          </a:p>
          <a:p>
            <a:pPr eaLnBrk="1" hangingPunct="1">
              <a:spcBef>
                <a:spcPct val="0"/>
              </a:spcBef>
              <a:buFontTx/>
              <a:buNone/>
            </a:pPr>
            <a:r>
              <a:rPr lang="en-US" altLang="en-US" sz="1800" b="0" u="none">
                <a:latin typeface="Helvetica" panose="020B0604020202020204" pitchFamily="34" charset="0"/>
                <a:cs typeface="Lucida Grande" pitchFamily="-65" charset="0"/>
              </a:rPr>
              <a:t>arrogance. After hesitating for a moment, he said that he would do </a:t>
            </a:r>
          </a:p>
          <a:p>
            <a:pPr eaLnBrk="1" hangingPunct="1">
              <a:spcBef>
                <a:spcPct val="0"/>
              </a:spcBef>
              <a:buFontTx/>
              <a:buNone/>
            </a:pPr>
            <a:r>
              <a:rPr lang="en-US" altLang="en-US" sz="1800" b="0" u="none">
                <a:latin typeface="Helvetica" panose="020B0604020202020204" pitchFamily="34" charset="0"/>
                <a:cs typeface="Lucida Grande" pitchFamily="-65" charset="0"/>
              </a:rPr>
              <a:t>everything the Romans asked of him. 		             </a:t>
            </a:r>
            <a:r>
              <a:rPr lang="en-US" altLang="en-US" sz="1600" b="0" u="none">
                <a:latin typeface="Helvetica" panose="020B0604020202020204" pitchFamily="34" charset="0"/>
                <a:cs typeface="Lucida Grande" pitchFamily="-65" charset="0"/>
              </a:rPr>
              <a:t>Polybius 29.27</a:t>
            </a:r>
            <a:endParaRPr lang="en-US" altLang="en-US" sz="1800" b="0" u="none">
              <a:latin typeface="Helvetica" panose="020B0604020202020204" pitchFamily="34" charset="0"/>
              <a:cs typeface="Lucida Grande" pitchFamily="-65" charset="0"/>
            </a:endParaRPr>
          </a:p>
          <a:p>
            <a:pPr>
              <a:spcBef>
                <a:spcPct val="0"/>
              </a:spcBef>
              <a:buFontTx/>
              <a:buNone/>
            </a:pPr>
            <a:endParaRPr lang="en-US" altLang="en-US" sz="1800" b="0" u="none">
              <a:latin typeface="Helvetica" panose="020B0604020202020204" pitchFamily="34" charset="0"/>
              <a:cs typeface="Lucida Grande" pitchFamily="-65" charset="0"/>
            </a:endParaRPr>
          </a:p>
        </p:txBody>
      </p:sp>
      <p:sp>
        <p:nvSpPr>
          <p:cNvPr id="72707" name="Rectangle 3">
            <a:extLst>
              <a:ext uri="{FF2B5EF4-FFF2-40B4-BE49-F238E27FC236}">
                <a16:creationId xmlns:a16="http://schemas.microsoft.com/office/drawing/2014/main" id="{57DC67C6-3629-49D5-9192-FB2684B191DA}"/>
              </a:ext>
            </a:extLst>
          </p:cNvPr>
          <p:cNvSpPr>
            <a:spLocks noChangeArrowheads="1"/>
          </p:cNvSpPr>
          <p:nvPr/>
        </p:nvSpPr>
        <p:spPr bwMode="auto">
          <a:xfrm>
            <a:off x="76200" y="228600"/>
            <a:ext cx="475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i="1" u="none">
                <a:solidFill>
                  <a:srgbClr val="3333FF"/>
                </a:solidFill>
                <a:latin typeface="Helvetica" panose="020B0604020202020204" pitchFamily="34" charset="0"/>
                <a:cs typeface="Helvetica" panose="020B0604020202020204" pitchFamily="34" charset="0"/>
              </a:rPr>
              <a:t>REVIEW </a:t>
            </a:r>
            <a:r>
              <a:rPr lang="en-US" altLang="en-US" sz="2400" b="0" i="1" u="none">
                <a:latin typeface="Helvetica" panose="020B0604020202020204" pitchFamily="34" charset="0"/>
                <a:cs typeface="Helvetica" panose="020B0604020202020204" pitchFamily="34" charset="0"/>
              </a:rPr>
              <a:t>• FADING SELEUCIDS</a:t>
            </a:r>
          </a:p>
        </p:txBody>
      </p:sp>
      <p:pic>
        <p:nvPicPr>
          <p:cNvPr id="2" name="Audio 1">
            <a:hlinkClick r:id="" action="ppaction://media"/>
            <a:extLst>
              <a:ext uri="{FF2B5EF4-FFF2-40B4-BE49-F238E27FC236}">
                <a16:creationId xmlns:a16="http://schemas.microsoft.com/office/drawing/2014/main" id="{79C7D2C3-66BF-416A-BC0B-5BEBA8710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118"/>
    </mc:Choice>
    <mc:Fallback>
      <p:transition spd="slow" advTm="12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a:extLst>
              <a:ext uri="{FF2B5EF4-FFF2-40B4-BE49-F238E27FC236}">
                <a16:creationId xmlns:a16="http://schemas.microsoft.com/office/drawing/2014/main" id="{DAC4694F-09AA-4393-BC02-87C1A171E486}"/>
              </a:ext>
            </a:extLst>
          </p:cNvPr>
          <p:cNvSpPr txBox="1">
            <a:spLocks noChangeArrowheads="1"/>
          </p:cNvSpPr>
          <p:nvPr/>
        </p:nvSpPr>
        <p:spPr bwMode="auto">
          <a:xfrm>
            <a:off x="76200" y="619125"/>
            <a:ext cx="92964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Antiochus III the Great</a:t>
            </a:r>
            <a:r>
              <a:rPr lang="en-US" altLang="en-US" sz="1800" b="0" u="none">
                <a:solidFill>
                  <a:srgbClr val="7F7F7F"/>
                </a:solidFill>
                <a:latin typeface="Helvetica" panose="020B0604020202020204" pitchFamily="34" charset="0"/>
                <a:cs typeface="Helvetica" panose="020B0604020202020204" pitchFamily="34" charset="0"/>
              </a:rPr>
              <a:t> • Syrian Wars, 192-188 BCE</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last Macedonian kingdom to threaten Rome</a:t>
            </a: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Antiochus IV</a:t>
            </a:r>
            <a:r>
              <a:rPr lang="en-US" altLang="en-US" sz="1800" u="none">
                <a:latin typeface="Helvetica" panose="020B0604020202020204" pitchFamily="34" charset="0"/>
                <a:cs typeface="Helvetica" panose="020B0604020202020204" pitchFamily="34" charset="0"/>
              </a:rPr>
              <a:t> Epiphanes</a:t>
            </a:r>
            <a:r>
              <a:rPr lang="en-US" altLang="en-US" sz="1800" b="0" u="none">
                <a:latin typeface="Helvetica" panose="020B0604020202020204" pitchFamily="34" charset="0"/>
                <a:cs typeface="Helvetica" panose="020B0604020202020204" pitchFamily="34" charset="0"/>
              </a:rPr>
              <a:t> • hostage in Rome 188-178 BCE</a:t>
            </a:r>
          </a:p>
          <a:p>
            <a:pPr>
              <a:spcBef>
                <a:spcPct val="0"/>
              </a:spcBef>
              <a:buFontTx/>
              <a:buNone/>
            </a:pPr>
            <a:r>
              <a:rPr lang="en-US" altLang="en-US" sz="1800" b="0" u="none">
                <a:latin typeface="Helvetica" panose="020B0604020202020204" pitchFamily="34" charset="0"/>
                <a:cs typeface="Helvetica" panose="020B0604020202020204" pitchFamily="34" charset="0"/>
              </a:rPr>
              <a:t>	temple, toga, gladiators, flattering embassies</a:t>
            </a:r>
          </a:p>
          <a:p>
            <a:pPr>
              <a:spcBef>
                <a:spcPct val="0"/>
              </a:spcBef>
              <a:buFontTx/>
              <a:buNone/>
            </a:pPr>
            <a:r>
              <a:rPr lang="en-US" altLang="en-US" sz="1800" b="0" u="none">
                <a:latin typeface="Helvetica" panose="020B0604020202020204" pitchFamily="34" charset="0"/>
                <a:cs typeface="Helvetica" panose="020B0604020202020204" pitchFamily="34" charset="0"/>
              </a:rPr>
              <a:t>	attempts invasions of Egypt 170-168 BCE</a:t>
            </a:r>
          </a:p>
          <a:p>
            <a:pPr>
              <a:spcBef>
                <a:spcPct val="0"/>
              </a:spcBef>
              <a:buFontTx/>
              <a:buNone/>
            </a:pPr>
            <a:r>
              <a:rPr lang="en-US" altLang="en-US" sz="1800" b="0" u="none">
                <a:latin typeface="Helvetica" panose="020B0604020202020204" pitchFamily="34" charset="0"/>
                <a:cs typeface="Helvetica" panose="020B0604020202020204" pitchFamily="34" charset="0"/>
              </a:rPr>
              <a:t>	</a:t>
            </a:r>
          </a:p>
          <a:p>
            <a:pPr>
              <a:spcBef>
                <a:spcPct val="0"/>
              </a:spcBef>
              <a:buFontTx/>
              <a:buNone/>
            </a:pPr>
            <a:r>
              <a:rPr lang="en-US" altLang="en-US" sz="1800" b="0" u="none">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Hellenization</a:t>
            </a:r>
            <a:r>
              <a:rPr lang="en-US" altLang="en-US" sz="1800" b="0" u="none">
                <a:latin typeface="Helvetica" panose="020B0604020202020204" pitchFamily="34" charset="0"/>
                <a:cs typeface="Helvetica" panose="020B0604020202020204" pitchFamily="34" charset="0"/>
              </a:rPr>
              <a:t> • </a:t>
            </a:r>
            <a:r>
              <a:rPr lang="en-US" altLang="en-US" sz="1800" i="1" u="none">
                <a:solidFill>
                  <a:srgbClr val="3333FF"/>
                </a:solidFill>
                <a:latin typeface="Helvetica" panose="020B0604020202020204" pitchFamily="34" charset="0"/>
                <a:cs typeface="Helvetica" panose="020B0604020202020204" pitchFamily="34" charset="0"/>
              </a:rPr>
              <a:t>paideia</a:t>
            </a:r>
            <a:r>
              <a:rPr lang="en-US" altLang="en-US" sz="1800" b="0" u="none">
                <a:latin typeface="Helvetica" panose="020B0604020202020204" pitchFamily="34" charset="0"/>
                <a:cs typeface="Helvetica" panose="020B0604020202020204" pitchFamily="34" charset="0"/>
              </a:rPr>
              <a:t> (greek education)</a:t>
            </a:r>
          </a:p>
          <a:p>
            <a:pPr>
              <a:spcBef>
                <a:spcPct val="0"/>
              </a:spcBef>
              <a:buFontTx/>
              <a:buNone/>
            </a:pPr>
            <a:r>
              <a:rPr lang="en-US" altLang="en-US" sz="1800" b="0" u="none">
                <a:latin typeface="Helvetica" panose="020B0604020202020204" pitchFamily="34" charset="0"/>
                <a:cs typeface="Helvetica" panose="020B0604020202020204" pitchFamily="34" charset="0"/>
              </a:rPr>
              <a:t>		• </a:t>
            </a:r>
            <a:r>
              <a:rPr lang="en-US" altLang="en-US" sz="1800" i="1" u="none">
                <a:solidFill>
                  <a:srgbClr val="3333FF"/>
                </a:solidFill>
                <a:latin typeface="Helvetica" panose="020B0604020202020204" pitchFamily="34" charset="0"/>
                <a:cs typeface="Helvetica" panose="020B0604020202020204" pitchFamily="34" charset="0"/>
              </a:rPr>
              <a:t>gymnasium</a:t>
            </a:r>
            <a:r>
              <a:rPr lang="en-US" altLang="en-US" sz="1800" b="0" u="none">
                <a:latin typeface="Helvetica" panose="020B0604020202020204" pitchFamily="34" charset="0"/>
                <a:cs typeface="Helvetica" panose="020B0604020202020204" pitchFamily="34" charset="0"/>
              </a:rPr>
              <a:t> (nude exercise, reverse circumcision) </a:t>
            </a:r>
          </a:p>
          <a:p>
            <a:pPr>
              <a:spcBef>
                <a:spcPct val="0"/>
              </a:spcBef>
              <a:buFontTx/>
              <a:buNone/>
            </a:pPr>
            <a:r>
              <a:rPr lang="en-US" altLang="en-US" sz="1800" b="0" u="none">
                <a:latin typeface="Helvetica" panose="020B0604020202020204" pitchFamily="34" charset="0"/>
                <a:cs typeface="Helvetica" panose="020B0604020202020204" pitchFamily="34" charset="0"/>
              </a:rPr>
              <a:t>		• </a:t>
            </a:r>
            <a:r>
              <a:rPr lang="en-US" altLang="en-US" sz="1800" u="none">
                <a:solidFill>
                  <a:srgbClr val="3333FF"/>
                </a:solidFill>
                <a:latin typeface="Helvetica" panose="020B0604020202020204" pitchFamily="34" charset="0"/>
                <a:cs typeface="Helvetica" panose="020B0604020202020204" pitchFamily="34" charset="0"/>
              </a:rPr>
              <a:t>diaspora</a:t>
            </a:r>
            <a:r>
              <a:rPr lang="en-US" altLang="en-US" sz="1800" b="0" u="none">
                <a:latin typeface="Helvetica" panose="020B0604020202020204" pitchFamily="34" charset="0"/>
                <a:cs typeface="Helvetica" panose="020B0604020202020204" pitchFamily="34" charset="0"/>
              </a:rPr>
              <a:t> communities • Greek speaking</a:t>
            </a:r>
          </a:p>
          <a:p>
            <a:pPr>
              <a:spcBef>
                <a:spcPct val="0"/>
              </a:spcBef>
              <a:buFontTx/>
              <a:buNone/>
            </a:pPr>
            <a:r>
              <a:rPr lang="en-US" altLang="en-US" sz="1800" b="0" u="none">
                <a:latin typeface="Helvetica" panose="020B0604020202020204" pitchFamily="34" charset="0"/>
                <a:cs typeface="Helvetica" panose="020B0604020202020204" pitchFamily="34" charset="0"/>
              </a:rPr>
              <a:t>		• translation of Hebrew Bible • </a:t>
            </a:r>
            <a:r>
              <a:rPr lang="en-US" altLang="en-US" sz="1800" i="1" u="none">
                <a:solidFill>
                  <a:srgbClr val="3333FF"/>
                </a:solidFill>
                <a:latin typeface="Helvetica" panose="020B0604020202020204" pitchFamily="34" charset="0"/>
                <a:cs typeface="Helvetica" panose="020B0604020202020204" pitchFamily="34" charset="0"/>
              </a:rPr>
              <a:t>Septuagint</a:t>
            </a:r>
            <a:r>
              <a:rPr lang="en-US" altLang="en-US" sz="1800" b="0" u="none">
                <a:latin typeface="Helvetica" panose="020B0604020202020204" pitchFamily="34" charset="0"/>
                <a:cs typeface="Helvetica" panose="020B0604020202020204" pitchFamily="34" charset="0"/>
              </a:rPr>
              <a:t> (</a:t>
            </a:r>
            <a:r>
              <a:rPr lang="en-US" altLang="en-US" sz="1600" b="0" u="none">
                <a:latin typeface="Helvetica" panose="020B0604020202020204" pitchFamily="34" charset="0"/>
                <a:cs typeface="Helvetica" panose="020B0604020202020204" pitchFamily="34" charset="0"/>
              </a:rPr>
              <a:t>LXX</a:t>
            </a:r>
            <a:r>
              <a:rPr lang="en-US" altLang="en-US" sz="1800" b="0" u="none">
                <a:latin typeface="Helvetica" panose="020B0604020202020204" pitchFamily="34" charset="0"/>
                <a:cs typeface="Helvetica" panose="020B0604020202020204" pitchFamily="34" charset="0"/>
              </a:rPr>
              <a:t>)</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	Antiochus IV</a:t>
            </a:r>
            <a:r>
              <a:rPr lang="en-US" altLang="en-US" sz="1800" u="none">
                <a:latin typeface="Helvetica" panose="020B0604020202020204" pitchFamily="34" charset="0"/>
                <a:cs typeface="Helvetica" panose="020B0604020202020204" pitchFamily="34" charset="0"/>
              </a:rPr>
              <a:t> Epiphanes</a:t>
            </a:r>
            <a:r>
              <a:rPr lang="en-US" altLang="en-US" sz="1800" b="0" u="none">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bans circumcision</a:t>
            </a:r>
          </a:p>
          <a:p>
            <a:pPr>
              <a:spcBef>
                <a:spcPct val="0"/>
              </a:spcBef>
              <a:buFontTx/>
              <a:buNone/>
            </a:pPr>
            <a:r>
              <a:rPr lang="en-US" altLang="en-US" sz="1800" b="0" u="none">
                <a:latin typeface="Helvetica" panose="020B0604020202020204" pitchFamily="34" charset="0"/>
                <a:cs typeface="Helvetica" panose="020B0604020202020204" pitchFamily="34" charset="0"/>
              </a:rPr>
              <a:t>		• syncretizes worship of </a:t>
            </a:r>
            <a:r>
              <a:rPr lang="en-US" altLang="en-US" sz="1800" u="none">
                <a:solidFill>
                  <a:srgbClr val="3333FF"/>
                </a:solidFill>
                <a:latin typeface="Helvetica" panose="020B0604020202020204" pitchFamily="34" charset="0"/>
                <a:cs typeface="Helvetica" panose="020B0604020202020204" pitchFamily="34" charset="0"/>
              </a:rPr>
              <a:t>YHWH</a:t>
            </a:r>
            <a:r>
              <a:rPr lang="en-US" altLang="en-US" sz="1800" b="0" u="none">
                <a:latin typeface="Helvetica" panose="020B0604020202020204" pitchFamily="34" charset="0"/>
                <a:cs typeface="Helvetica" panose="020B0604020202020204" pitchFamily="34" charset="0"/>
              </a:rPr>
              <a:t> as </a:t>
            </a:r>
            <a:r>
              <a:rPr lang="en-US" altLang="en-US" sz="1800" u="none">
                <a:solidFill>
                  <a:srgbClr val="3333FF"/>
                </a:solidFill>
                <a:latin typeface="Helvetica" panose="020B0604020202020204" pitchFamily="34" charset="0"/>
                <a:cs typeface="Helvetica" panose="020B0604020202020204" pitchFamily="34" charset="0"/>
              </a:rPr>
              <a:t>Zeus</a:t>
            </a:r>
            <a:r>
              <a:rPr lang="en-US" altLang="en-US" sz="1800" b="0" u="none">
                <a:latin typeface="Helvetica" panose="020B0604020202020204" pitchFamily="34" charset="0"/>
                <a:cs typeface="Helvetica" panose="020B0604020202020204" pitchFamily="34" charset="0"/>
              </a:rPr>
              <a:t> (Jupiter)</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2000" b="0" i="1" u="none">
                <a:latin typeface="Helvetica" panose="020B0604020202020204" pitchFamily="34" charset="0"/>
                <a:cs typeface="Helvetica" panose="020B0604020202020204" pitchFamily="34" charset="0"/>
              </a:rPr>
              <a:t>REVOLT OF THE MACCABEES</a:t>
            </a:r>
            <a:endParaRPr lang="en-US" altLang="en-US" sz="2000" b="0" i="1"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JUDAS MACCABEUS</a:t>
            </a:r>
            <a:r>
              <a:rPr lang="en-US" altLang="en-US" sz="1800" b="0" u="none">
                <a:latin typeface="Helvetica" panose="020B0604020202020204" pitchFamily="34" charset="0"/>
                <a:cs typeface="Helvetica" panose="020B0604020202020204" pitchFamily="34" charset="0"/>
              </a:rPr>
              <a:t> (“the Hammer,” 165-160), descendant of Simeon (</a:t>
            </a:r>
            <a:r>
              <a:rPr lang="en-US" altLang="en-US" sz="1800" u="none">
                <a:solidFill>
                  <a:srgbClr val="3333FF"/>
                </a:solidFill>
                <a:latin typeface="Helvetica" panose="020B0604020202020204" pitchFamily="34" charset="0"/>
                <a:cs typeface="Helvetica" panose="020B0604020202020204" pitchFamily="34" charset="0"/>
              </a:rPr>
              <a:t>Hashmonean</a:t>
            </a:r>
            <a:r>
              <a:rPr lang="en-US" altLang="en-US" sz="1800" b="0" u="none">
                <a:latin typeface="Helvetica" panose="020B0604020202020204" pitchFamily="34" charset="0"/>
                <a:cs typeface="Helvetica" panose="020B0604020202020204" pitchFamily="34" charset="0"/>
              </a:rPr>
              <a:t>) </a:t>
            </a:r>
          </a:p>
          <a:p>
            <a:pPr>
              <a:spcBef>
                <a:spcPct val="0"/>
              </a:spcBef>
              <a:buFontTx/>
              <a:buNone/>
            </a:pPr>
            <a:r>
              <a:rPr lang="en-US" altLang="en-US" sz="1800" b="0" u="none">
                <a:latin typeface="Helvetica" panose="020B0604020202020204" pitchFamily="34" charset="0"/>
                <a:cs typeface="Helvetica" panose="020B0604020202020204" pitchFamily="34" charset="0"/>
              </a:rPr>
              <a:t>		• treaty of </a:t>
            </a:r>
            <a:r>
              <a:rPr lang="en-US" altLang="en-US" sz="1800" u="none">
                <a:solidFill>
                  <a:srgbClr val="3333FF"/>
                </a:solidFill>
                <a:latin typeface="Helvetica" panose="020B0604020202020204" pitchFamily="34" charset="0"/>
                <a:cs typeface="Helvetica" panose="020B0604020202020204" pitchFamily="34" charset="0"/>
              </a:rPr>
              <a:t>friendship</a:t>
            </a:r>
            <a:r>
              <a:rPr lang="en-US" altLang="en-US" sz="1800" b="0" u="none">
                <a:latin typeface="Helvetica" panose="020B0604020202020204" pitchFamily="34" charset="0"/>
                <a:cs typeface="Helvetica" panose="020B0604020202020204" pitchFamily="34" charset="0"/>
              </a:rPr>
              <a:t> and alliance with Rome</a:t>
            </a:r>
          </a:p>
          <a:p>
            <a:pPr>
              <a:spcBef>
                <a:spcPct val="0"/>
              </a:spcBef>
              <a:buFontTx/>
              <a:buNone/>
            </a:pPr>
            <a:r>
              <a:rPr lang="en-US" altLang="en-US" sz="1800" b="0" u="none">
                <a:latin typeface="Helvetica" panose="020B0604020202020204" pitchFamily="34" charset="0"/>
                <a:cs typeface="Helvetica" panose="020B0604020202020204" pitchFamily="34" charset="0"/>
              </a:rPr>
              <a:t>	</a:t>
            </a:r>
          </a:p>
        </p:txBody>
      </p:sp>
      <p:sp>
        <p:nvSpPr>
          <p:cNvPr id="74755" name="Rectangle 3">
            <a:extLst>
              <a:ext uri="{FF2B5EF4-FFF2-40B4-BE49-F238E27FC236}">
                <a16:creationId xmlns:a16="http://schemas.microsoft.com/office/drawing/2014/main" id="{28BDC86B-EE5C-42D2-AD8E-F9B7562E73A9}"/>
              </a:ext>
            </a:extLst>
          </p:cNvPr>
          <p:cNvSpPr>
            <a:spLocks noChangeArrowheads="1"/>
          </p:cNvSpPr>
          <p:nvPr/>
        </p:nvSpPr>
        <p:spPr bwMode="auto">
          <a:xfrm>
            <a:off x="0" y="228600"/>
            <a:ext cx="8545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HASHMONEAN KINGDOM OF JUDÆA </a:t>
            </a:r>
            <a:r>
              <a:rPr lang="en-US" altLang="en-US" sz="2400" u="none">
                <a:latin typeface="Helvetica" panose="020B0604020202020204" pitchFamily="34" charset="0"/>
                <a:cs typeface="Helvetica" panose="020B0604020202020204" pitchFamily="34" charset="0"/>
              </a:rPr>
              <a:t>165 BCE—63 CE</a:t>
            </a:r>
          </a:p>
        </p:txBody>
      </p:sp>
      <p:pic>
        <p:nvPicPr>
          <p:cNvPr id="2" name="Audio 1">
            <a:hlinkClick r:id="" action="ppaction://media"/>
            <a:extLst>
              <a:ext uri="{FF2B5EF4-FFF2-40B4-BE49-F238E27FC236}">
                <a16:creationId xmlns:a16="http://schemas.microsoft.com/office/drawing/2014/main" id="{6DC53E61-CB11-4C08-97FC-90887F23AD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071"/>
    </mc:Choice>
    <mc:Fallback>
      <p:transition spd="slow" advTm="118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BA0AE17B-E297-455D-9440-B08E32253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295400"/>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F5EABEA-E43D-42D3-BD10-221675BDCF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21"/>
    </mc:Choice>
    <mc:Fallback>
      <p:transition spd="slow" advTm="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A532B68F-134F-4246-8577-F420AC693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295400"/>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a:extLst>
              <a:ext uri="{FF2B5EF4-FFF2-40B4-BE49-F238E27FC236}">
                <a16:creationId xmlns:a16="http://schemas.microsoft.com/office/drawing/2014/main" id="{34875758-9E5B-44D0-847A-5DFB627C91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295400"/>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D89BACF-271A-4C22-B0EE-5C80363AB6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06"/>
    </mc:Choice>
    <mc:Fallback>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60059E6A-4A58-4DBA-853D-721F20CA1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295400"/>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a:extLst>
              <a:ext uri="{FF2B5EF4-FFF2-40B4-BE49-F238E27FC236}">
                <a16:creationId xmlns:a16="http://schemas.microsoft.com/office/drawing/2014/main" id="{9363472B-5054-4831-B5D9-ECDE5F9F6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295400"/>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BF9149E-F1C9-45C0-BFAF-CF171D1E4A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41"/>
    </mc:Choice>
    <mc:Fallback>
      <p:transition spd="slow" advTm="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F158D887-0A76-401D-BB59-0E49DEEA0DDE}"/>
              </a:ext>
            </a:extLst>
          </p:cNvPr>
          <p:cNvSpPr txBox="1">
            <a:spLocks noChangeArrowheads="1"/>
          </p:cNvSpPr>
          <p:nvPr/>
        </p:nvSpPr>
        <p:spPr bwMode="auto">
          <a:xfrm>
            <a:off x="228600" y="609600"/>
            <a:ext cx="293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u="none">
                <a:solidFill>
                  <a:srgbClr val="3333FF"/>
                </a:solidFill>
                <a:latin typeface="Calibri" panose="020F0502020204030204" pitchFamily="34" charset="0"/>
                <a:cs typeface="Calibri" panose="020F0502020204030204" pitchFamily="34" charset="0"/>
              </a:rPr>
              <a:t>FLAVIAN DYNASTY</a:t>
            </a:r>
          </a:p>
        </p:txBody>
      </p:sp>
      <p:sp>
        <p:nvSpPr>
          <p:cNvPr id="9219" name="Rectangle 3">
            <a:extLst>
              <a:ext uri="{FF2B5EF4-FFF2-40B4-BE49-F238E27FC236}">
                <a16:creationId xmlns:a16="http://schemas.microsoft.com/office/drawing/2014/main" id="{E43488D3-6CB0-4E15-96A4-1F0E158409FF}"/>
              </a:ext>
            </a:extLst>
          </p:cNvPr>
          <p:cNvSpPr>
            <a:spLocks noChangeArrowheads="1"/>
          </p:cNvSpPr>
          <p:nvPr/>
        </p:nvSpPr>
        <p:spPr bwMode="auto">
          <a:xfrm>
            <a:off x="211138" y="1123950"/>
            <a:ext cx="7747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4926013" algn="l"/>
              </a:tabLst>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tabLst>
                <a:tab pos="4926013"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49260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4926013"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49260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49260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49260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49260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4926013" algn="l"/>
              </a:tabLst>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u="none">
                <a:latin typeface="Calibri" panose="020F0502020204030204" pitchFamily="34" charset="0"/>
                <a:cs typeface="Calibri" panose="020F0502020204030204" pitchFamily="34" charset="0"/>
              </a:rPr>
              <a:t>T. Flavius Vespasianus &gt; </a:t>
            </a:r>
          </a:p>
          <a:p>
            <a:pPr>
              <a:spcBef>
                <a:spcPct val="0"/>
              </a:spcBef>
              <a:buFontTx/>
              <a:buNone/>
            </a:pPr>
            <a:r>
              <a:rPr lang="en-US" altLang="en-US" sz="2400" u="none">
                <a:latin typeface="Calibri" panose="020F0502020204030204" pitchFamily="34" charset="0"/>
                <a:cs typeface="Calibri" panose="020F0502020204030204" pitchFamily="34" charset="0"/>
              </a:rPr>
              <a:t>    Imp. Caesar </a:t>
            </a:r>
            <a:r>
              <a:rPr lang="en-US" altLang="en-US" sz="2400" u="none">
                <a:solidFill>
                  <a:srgbClr val="3333FF"/>
                </a:solidFill>
                <a:latin typeface="Calibri" panose="020F0502020204030204" pitchFamily="34" charset="0"/>
                <a:cs typeface="Calibri" panose="020F0502020204030204" pitchFamily="34" charset="0"/>
              </a:rPr>
              <a:t>VESPASIAN</a:t>
            </a:r>
            <a:r>
              <a:rPr lang="en-US" altLang="en-US" sz="2400" u="none">
                <a:latin typeface="Calibri" panose="020F0502020204030204" pitchFamily="34" charset="0"/>
                <a:cs typeface="Calibri" panose="020F0502020204030204" pitchFamily="34" charset="0"/>
              </a:rPr>
              <a:t>us Augustus</a:t>
            </a:r>
            <a:r>
              <a:rPr lang="en-US" altLang="en-US" sz="2400" u="none">
                <a:solidFill>
                  <a:srgbClr val="3333FF"/>
                </a:solidFill>
                <a:latin typeface="Calibri" panose="020F0502020204030204" pitchFamily="34" charset="0"/>
                <a:cs typeface="Calibri" panose="020F0502020204030204" pitchFamily="34" charset="0"/>
              </a:rPr>
              <a:t> </a:t>
            </a:r>
            <a:r>
              <a:rPr lang="en-US" altLang="en-US" sz="2400" b="0" u="none">
                <a:latin typeface="Calibri" panose="020F0502020204030204" pitchFamily="34" charset="0"/>
                <a:cs typeface="Calibri" panose="020F0502020204030204" pitchFamily="34" charset="0"/>
              </a:rPr>
              <a:t>			69-79 CE</a:t>
            </a:r>
          </a:p>
          <a:p>
            <a:pPr>
              <a:spcBef>
                <a:spcPct val="0"/>
              </a:spcBef>
              <a:buFontTx/>
              <a:buNone/>
            </a:pPr>
            <a:r>
              <a:rPr lang="en-US" altLang="en-US" sz="2000" b="0" u="none">
                <a:latin typeface="Calibri" panose="020F0502020204030204" pitchFamily="34" charset="0"/>
                <a:cs typeface="Calibri" panose="020F0502020204030204" pitchFamily="34" charset="0"/>
              </a:rPr>
              <a:t>    </a:t>
            </a:r>
            <a:r>
              <a:rPr lang="en-US" altLang="en-US" sz="1800" b="0" u="none">
                <a:latin typeface="Calibri" panose="020F0502020204030204" pitchFamily="34" charset="0"/>
                <a:cs typeface="Calibri" panose="020F0502020204030204" pitchFamily="34" charset="0"/>
              </a:rPr>
              <a:t>• acclaimed </a:t>
            </a:r>
            <a:r>
              <a:rPr lang="en-US" altLang="en-US" sz="1800" i="1" u="none">
                <a:solidFill>
                  <a:srgbClr val="3333FF"/>
                </a:solidFill>
                <a:latin typeface="Calibri" panose="020F0502020204030204" pitchFamily="34" charset="0"/>
                <a:cs typeface="Calibri" panose="020F0502020204030204" pitchFamily="34" charset="0"/>
              </a:rPr>
              <a:t>imperator</a:t>
            </a:r>
            <a:r>
              <a:rPr lang="en-US" altLang="en-US" sz="1800" b="0" u="none">
                <a:latin typeface="Calibri" panose="020F0502020204030204" pitchFamily="34" charset="0"/>
                <a:cs typeface="Calibri" panose="020F0502020204030204" pitchFamily="34" charset="0"/>
              </a:rPr>
              <a:t> by Syrian legions</a:t>
            </a:r>
            <a:endParaRPr lang="en-US" altLang="en-US" sz="2400" b="0" u="none">
              <a:latin typeface="Calibri" panose="020F0502020204030204" pitchFamily="34" charset="0"/>
              <a:cs typeface="Calibri" panose="020F0502020204030204" pitchFamily="34" charset="0"/>
            </a:endParaRPr>
          </a:p>
          <a:p>
            <a:pPr>
              <a:spcBef>
                <a:spcPct val="0"/>
              </a:spcBef>
              <a:buFontTx/>
              <a:buNone/>
            </a:pPr>
            <a:endParaRPr lang="en-US" altLang="en-US" sz="2400" b="0" u="none">
              <a:latin typeface="Calibri" panose="020F0502020204030204" pitchFamily="34" charset="0"/>
              <a:cs typeface="Calibri" panose="020F0502020204030204" pitchFamily="34" charset="0"/>
            </a:endParaRPr>
          </a:p>
          <a:p>
            <a:pPr>
              <a:spcBef>
                <a:spcPct val="0"/>
              </a:spcBef>
              <a:buFontTx/>
              <a:buNone/>
            </a:pPr>
            <a:r>
              <a:rPr lang="en-US" altLang="en-US" sz="2400" u="none">
                <a:latin typeface="Calibri" panose="020F0502020204030204" pitchFamily="34" charset="0"/>
                <a:cs typeface="Calibri" panose="020F0502020204030204" pitchFamily="34" charset="0"/>
              </a:rPr>
              <a:t>Imp. </a:t>
            </a:r>
            <a:r>
              <a:rPr lang="en-US" altLang="en-US" sz="2400" u="none">
                <a:solidFill>
                  <a:srgbClr val="3333FF"/>
                </a:solidFill>
                <a:latin typeface="Calibri" panose="020F0502020204030204" pitchFamily="34" charset="0"/>
                <a:cs typeface="Calibri" panose="020F0502020204030204" pitchFamily="34" charset="0"/>
              </a:rPr>
              <a:t>TITUS</a:t>
            </a:r>
            <a:r>
              <a:rPr lang="en-US" altLang="en-US" sz="2400" u="none">
                <a:latin typeface="Calibri" panose="020F0502020204030204" pitchFamily="34" charset="0"/>
                <a:cs typeface="Calibri" panose="020F0502020204030204" pitchFamily="34" charset="0"/>
              </a:rPr>
              <a:t> Caesar Vespasianus Augustus </a:t>
            </a:r>
            <a:r>
              <a:rPr lang="en-US" altLang="en-US" sz="2400" b="0" u="none">
                <a:latin typeface="Calibri" panose="020F0502020204030204" pitchFamily="34" charset="0"/>
                <a:cs typeface="Calibri" panose="020F0502020204030204" pitchFamily="34" charset="0"/>
              </a:rPr>
              <a:t>		79-81</a:t>
            </a:r>
          </a:p>
          <a:p>
            <a:pPr>
              <a:spcBef>
                <a:spcPct val="0"/>
              </a:spcBef>
              <a:buFontTx/>
              <a:buNone/>
            </a:pPr>
            <a:r>
              <a:rPr lang="en-US" altLang="en-US" sz="2000" b="0" u="none">
                <a:latin typeface="Calibri" panose="020F0502020204030204" pitchFamily="34" charset="0"/>
                <a:cs typeface="Calibri" panose="020F0502020204030204" pitchFamily="34" charset="0"/>
              </a:rPr>
              <a:t>    </a:t>
            </a:r>
            <a:r>
              <a:rPr lang="en-US" altLang="en-US" sz="1800" b="0" u="none">
                <a:latin typeface="Calibri" panose="020F0502020204030204" pitchFamily="34" charset="0"/>
                <a:cs typeface="Calibri" panose="020F0502020204030204" pitchFamily="34" charset="0"/>
              </a:rPr>
              <a:t>• inherited</a:t>
            </a:r>
            <a:endParaRPr lang="en-US" altLang="en-US" sz="2400" b="0" u="none">
              <a:latin typeface="Calibri" panose="020F0502020204030204" pitchFamily="34" charset="0"/>
              <a:cs typeface="Calibri" panose="020F0502020204030204" pitchFamily="34" charset="0"/>
            </a:endParaRPr>
          </a:p>
          <a:p>
            <a:pPr>
              <a:spcBef>
                <a:spcPct val="0"/>
              </a:spcBef>
              <a:buFontTx/>
              <a:buNone/>
            </a:pPr>
            <a:r>
              <a:rPr lang="en-US" altLang="en-US" sz="2400" b="0" u="none">
                <a:latin typeface="Calibri" panose="020F0502020204030204" pitchFamily="34" charset="0"/>
                <a:cs typeface="Calibri" panose="020F0502020204030204" pitchFamily="34" charset="0"/>
              </a:rPr>
              <a:t>  </a:t>
            </a:r>
          </a:p>
          <a:p>
            <a:pPr>
              <a:spcBef>
                <a:spcPct val="0"/>
              </a:spcBef>
              <a:buFontTx/>
              <a:buNone/>
            </a:pPr>
            <a:r>
              <a:rPr lang="en-US" altLang="en-US" sz="2400" u="none">
                <a:latin typeface="Calibri" panose="020F0502020204030204" pitchFamily="34" charset="0"/>
                <a:cs typeface="Calibri" panose="020F0502020204030204" pitchFamily="34" charset="0"/>
              </a:rPr>
              <a:t>Imp. Caesar </a:t>
            </a:r>
            <a:r>
              <a:rPr lang="en-US" altLang="en-US" sz="2400" u="none">
                <a:solidFill>
                  <a:srgbClr val="3333FF"/>
                </a:solidFill>
                <a:latin typeface="Calibri" panose="020F0502020204030204" pitchFamily="34" charset="0"/>
                <a:cs typeface="Calibri" panose="020F0502020204030204" pitchFamily="34" charset="0"/>
              </a:rPr>
              <a:t>DOMITIAN</a:t>
            </a:r>
            <a:r>
              <a:rPr lang="en-US" altLang="en-US" sz="2400" u="none">
                <a:latin typeface="Calibri" panose="020F0502020204030204" pitchFamily="34" charset="0"/>
                <a:cs typeface="Calibri" panose="020F0502020204030204" pitchFamily="34" charset="0"/>
              </a:rPr>
              <a:t>us Augustus </a:t>
            </a:r>
            <a:r>
              <a:rPr lang="en-US" altLang="en-US" sz="2400" b="0" u="none">
                <a:latin typeface="Calibri" panose="020F0502020204030204" pitchFamily="34" charset="0"/>
                <a:cs typeface="Calibri" panose="020F0502020204030204" pitchFamily="34" charset="0"/>
              </a:rPr>
              <a:t>			81-96</a:t>
            </a:r>
          </a:p>
          <a:p>
            <a:pPr>
              <a:spcBef>
                <a:spcPct val="0"/>
              </a:spcBef>
              <a:buFontTx/>
              <a:buNone/>
            </a:pPr>
            <a:r>
              <a:rPr lang="en-US" altLang="en-US" sz="2000" b="0" u="none">
                <a:latin typeface="Calibri" panose="020F0502020204030204" pitchFamily="34" charset="0"/>
                <a:cs typeface="Calibri" panose="020F0502020204030204" pitchFamily="34" charset="0"/>
              </a:rPr>
              <a:t>    </a:t>
            </a:r>
            <a:r>
              <a:rPr lang="en-US" altLang="en-US" sz="1800" b="0" u="none">
                <a:latin typeface="Calibri" panose="020F0502020204030204" pitchFamily="34" charset="0"/>
                <a:cs typeface="Calibri" panose="020F0502020204030204" pitchFamily="34" charset="0"/>
              </a:rPr>
              <a:t>• inherited</a:t>
            </a:r>
            <a:endParaRPr lang="en-US" altLang="en-US" sz="2400" b="0" u="none">
              <a:latin typeface="Calibri" panose="020F0502020204030204" pitchFamily="34" charset="0"/>
              <a:cs typeface="Calibri" panose="020F0502020204030204" pitchFamily="34" charset="0"/>
            </a:endParaRPr>
          </a:p>
          <a:p>
            <a:pPr>
              <a:spcBef>
                <a:spcPct val="0"/>
              </a:spcBef>
              <a:buFontTx/>
              <a:buNone/>
            </a:pPr>
            <a:endParaRPr lang="en-US" altLang="en-US" sz="2400" b="0" u="none">
              <a:latin typeface="Calibri" panose="020F0502020204030204" pitchFamily="34" charset="0"/>
              <a:cs typeface="Calibri" panose="020F0502020204030204" pitchFamily="34" charset="0"/>
            </a:endParaRPr>
          </a:p>
        </p:txBody>
      </p:sp>
      <p:pic>
        <p:nvPicPr>
          <p:cNvPr id="9220" name="Picture 4">
            <a:extLst>
              <a:ext uri="{FF2B5EF4-FFF2-40B4-BE49-F238E27FC236}">
                <a16:creationId xmlns:a16="http://schemas.microsoft.com/office/drawing/2014/main" id="{ADA1E524-3792-47C1-8D78-19E26CDE1D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722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AD51FA2-941E-4168-96FF-1504D8B62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9748"/>
    </mc:Choice>
    <mc:Fallback>
      <p:transition spd="slow" advTm="139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id="{56F8F669-AA2A-45F7-B671-BD489DD09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295400"/>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3">
            <a:extLst>
              <a:ext uri="{FF2B5EF4-FFF2-40B4-BE49-F238E27FC236}">
                <a16:creationId xmlns:a16="http://schemas.microsoft.com/office/drawing/2014/main" id="{C9B87E48-D7D6-49AF-A951-1F58207088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295400"/>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7FC202B-683D-4EF3-AAF0-8E304B3004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70"/>
    </mc:Choice>
    <mc:Fallback>
      <p:transition spd="slow" advTm="1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0F0B642C-7396-4A2C-912F-22BF94F30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0"/>
            <a:ext cx="7986713" cy="644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a:extLst>
              <a:ext uri="{FF2B5EF4-FFF2-40B4-BE49-F238E27FC236}">
                <a16:creationId xmlns:a16="http://schemas.microsoft.com/office/drawing/2014/main" id="{88270A66-0313-420B-8338-42475E860024}"/>
              </a:ext>
            </a:extLst>
          </p:cNvPr>
          <p:cNvSpPr txBox="1">
            <a:spLocks noChangeArrowheads="1"/>
          </p:cNvSpPr>
          <p:nvPr/>
        </p:nvSpPr>
        <p:spPr bwMode="auto">
          <a:xfrm>
            <a:off x="4724400" y="104775"/>
            <a:ext cx="3802063" cy="369888"/>
          </a:xfrm>
          <a:prstGeom prst="rect">
            <a:avLst/>
          </a:prstGeom>
          <a:noFill/>
          <a:ln w="9525">
            <a:noFill/>
            <a:miter lim="800000"/>
            <a:headEnd/>
            <a:tailEnd/>
          </a:ln>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defRPr/>
            </a:pPr>
            <a:r>
              <a:rPr lang="en-US" altLang="en-US" sz="1800" u="none">
                <a:solidFill>
                  <a:srgbClr val="3333FF"/>
                </a:solidFill>
                <a:effectLst>
                  <a:outerShdw blurRad="38100" dist="38100" dir="2700000" algn="tl">
                    <a:srgbClr val="000000"/>
                  </a:outerShdw>
                </a:effectLst>
                <a:latin typeface="Helvetica" panose="020B0604020202020204" pitchFamily="34" charset="0"/>
                <a:cs typeface="Helvetica" panose="020B0604020202020204" pitchFamily="34" charset="0"/>
              </a:rPr>
              <a:t>Judas Maccabeus</a:t>
            </a:r>
            <a:r>
              <a:rPr lang="en-US" altLang="en-US" sz="1800" u="none">
                <a:effectLst>
                  <a:outerShdw blurRad="38100" dist="38100" dir="2700000" algn="tl">
                    <a:srgbClr val="FFFFFF"/>
                  </a:outerShdw>
                </a:effectLst>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(“the Hammer”)</a:t>
            </a:r>
          </a:p>
        </p:txBody>
      </p:sp>
      <p:pic>
        <p:nvPicPr>
          <p:cNvPr id="2" name="Audio 1">
            <a:hlinkClick r:id="" action="ppaction://media"/>
            <a:extLst>
              <a:ext uri="{FF2B5EF4-FFF2-40B4-BE49-F238E27FC236}">
                <a16:creationId xmlns:a16="http://schemas.microsoft.com/office/drawing/2014/main" id="{945A32DF-4F2F-4EC6-AF90-ABAF389039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70"/>
    </mc:Choice>
    <mc:Fallback>
      <p:transition spd="slow" advTm="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0312E4FD-5AA5-4289-AB9B-4F1D5D9BAF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0"/>
            <a:ext cx="5124450"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2">
            <a:extLst>
              <a:ext uri="{FF2B5EF4-FFF2-40B4-BE49-F238E27FC236}">
                <a16:creationId xmlns:a16="http://schemas.microsoft.com/office/drawing/2014/main" id="{4EB5BFB4-F332-4BD8-BD67-38A396C8F8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69392C9-CFF9-4DBC-AD61-18241F9F2C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59"/>
    </mc:Choice>
    <mc:Fallback>
      <p:transition spd="slow" advTm="10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9E584D22-02D6-4121-A4E6-CD737FEC6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0"/>
            <a:ext cx="8688388"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2">
            <a:extLst>
              <a:ext uri="{FF2B5EF4-FFF2-40B4-BE49-F238E27FC236}">
                <a16:creationId xmlns:a16="http://schemas.microsoft.com/office/drawing/2014/main" id="{44F67B67-D7F4-40A7-B0D7-69DBA1B5B17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77FFC4D-4D34-4753-BE14-9988250DBA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686"/>
    </mc:Choice>
    <mc:Fallback>
      <p:transition spd="slow" advTm="3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a:extLst>
              <a:ext uri="{FF2B5EF4-FFF2-40B4-BE49-F238E27FC236}">
                <a16:creationId xmlns:a16="http://schemas.microsoft.com/office/drawing/2014/main" id="{65F53DED-EC99-4676-A182-AD5894C488A3}"/>
              </a:ext>
            </a:extLst>
          </p:cNvPr>
          <p:cNvSpPr txBox="1">
            <a:spLocks noChangeArrowheads="1"/>
          </p:cNvSpPr>
          <p:nvPr/>
        </p:nvSpPr>
        <p:spPr bwMode="auto">
          <a:xfrm>
            <a:off x="304800" y="822325"/>
            <a:ext cx="8016875" cy="3140075"/>
          </a:xfrm>
          <a:prstGeom prst="rect">
            <a:avLst/>
          </a:prstGeom>
          <a:noFill/>
          <a:ln w="9525">
            <a:noFill/>
            <a:miter lim="800000"/>
            <a:headEnd/>
            <a:tailEnd/>
          </a:ln>
        </p:spPr>
        <p:txBody>
          <a:bodyPr wrap="none">
            <a:spAutoFit/>
          </a:bodyPr>
          <a:lstStyle/>
          <a:p>
            <a:pPr>
              <a:defRPr/>
            </a:pPr>
            <a:r>
              <a:rPr lang="en-US" u="none" cap="all" dirty="0">
                <a:latin typeface="Helvetica" charset="0"/>
                <a:ea typeface="Helvetica" charset="0"/>
                <a:cs typeface="Helvetica" charset="0"/>
              </a:rPr>
              <a:t>Revolt of the </a:t>
            </a:r>
            <a:r>
              <a:rPr lang="en-US" u="none" cap="all" dirty="0" err="1">
                <a:solidFill>
                  <a:srgbClr val="3333FF"/>
                </a:solidFill>
                <a:latin typeface="Helvetica" charset="0"/>
                <a:ea typeface="Helvetica" charset="0"/>
                <a:cs typeface="Helvetica" charset="0"/>
              </a:rPr>
              <a:t>Maccabees</a:t>
            </a:r>
            <a:r>
              <a:rPr lang="en-US" u="none" cap="all" dirty="0">
                <a:latin typeface="Helvetica" charset="0"/>
                <a:ea typeface="Helvetica" charset="0"/>
                <a:cs typeface="Helvetica" charset="0"/>
              </a:rPr>
              <a:t> </a:t>
            </a:r>
            <a:r>
              <a:rPr lang="en-US" b="0" u="none" dirty="0">
                <a:latin typeface="Helvetica" charset="0"/>
                <a:ea typeface="Helvetica" charset="0"/>
                <a:cs typeface="Helvetica" charset="0"/>
              </a:rPr>
              <a:t>vs. </a:t>
            </a:r>
            <a:r>
              <a:rPr lang="en-US" u="none" dirty="0">
                <a:solidFill>
                  <a:srgbClr val="3333FF"/>
                </a:solidFill>
                <a:latin typeface="Helvetica" charset="0"/>
                <a:ea typeface="Helvetica" charset="0"/>
                <a:cs typeface="Helvetica" charset="0"/>
              </a:rPr>
              <a:t>ANTIOCHUS IV</a:t>
            </a:r>
            <a:r>
              <a:rPr lang="en-US" u="none" dirty="0">
                <a:latin typeface="Helvetica" charset="0"/>
                <a:ea typeface="Helvetica" charset="0"/>
                <a:cs typeface="Helvetica" charset="0"/>
              </a:rPr>
              <a:t> </a:t>
            </a:r>
            <a:r>
              <a:rPr lang="en-US" u="none" dirty="0" err="1">
                <a:latin typeface="Helvetica" charset="0"/>
                <a:ea typeface="Helvetica" charset="0"/>
                <a:cs typeface="Helvetica" charset="0"/>
              </a:rPr>
              <a:t>Epiphanes</a:t>
            </a:r>
            <a:r>
              <a:rPr lang="en-US" u="none" dirty="0">
                <a:latin typeface="Helvetica" charset="0"/>
                <a:ea typeface="Helvetica" charset="0"/>
                <a:cs typeface="Helvetica" charset="0"/>
              </a:rPr>
              <a:t> </a:t>
            </a:r>
            <a:r>
              <a:rPr lang="en-US" b="0" u="none" dirty="0">
                <a:latin typeface="Helvetica" charset="0"/>
                <a:ea typeface="Helvetica" charset="0"/>
                <a:cs typeface="Helvetica" charset="0"/>
              </a:rPr>
              <a:t>(165 BCE)</a:t>
            </a:r>
          </a:p>
          <a:p>
            <a:pPr>
              <a:defRPr/>
            </a:pPr>
            <a:endParaRPr lang="en-US" b="0" u="none" dirty="0">
              <a:latin typeface="Helvetica" charset="0"/>
              <a:ea typeface="Helvetica" charset="0"/>
              <a:cs typeface="Helvetica" charset="0"/>
            </a:endParaRPr>
          </a:p>
          <a:p>
            <a:pPr>
              <a:defRPr/>
            </a:pPr>
            <a:r>
              <a:rPr lang="en-US" b="0" u="none" dirty="0">
                <a:latin typeface="Helvetica" charset="0"/>
                <a:ea typeface="Helvetica" charset="0"/>
                <a:cs typeface="Helvetica" charset="0"/>
              </a:rPr>
              <a:t>A certain </a:t>
            </a:r>
            <a:r>
              <a:rPr lang="en-US" u="none" dirty="0" err="1">
                <a:latin typeface="Helvetica" charset="0"/>
                <a:ea typeface="Helvetica" charset="0"/>
                <a:cs typeface="Helvetica" charset="0"/>
              </a:rPr>
              <a:t>Apion</a:t>
            </a:r>
            <a:r>
              <a:rPr lang="en-US" b="0" u="none" dirty="0">
                <a:latin typeface="Helvetica" charset="0"/>
                <a:ea typeface="Helvetica" charset="0"/>
                <a:cs typeface="Helvetica" charset="0"/>
              </a:rPr>
              <a:t> reported that when the troops of </a:t>
            </a:r>
            <a:r>
              <a:rPr lang="en-US" u="none" dirty="0">
                <a:latin typeface="Helvetica" charset="0"/>
                <a:ea typeface="Helvetica" charset="0"/>
                <a:cs typeface="Helvetica" charset="0"/>
              </a:rPr>
              <a:t>Antiochus</a:t>
            </a:r>
            <a:r>
              <a:rPr lang="en-US" b="0" u="none" dirty="0">
                <a:latin typeface="Helvetica" charset="0"/>
                <a:ea typeface="Helvetica" charset="0"/>
                <a:cs typeface="Helvetica" charset="0"/>
              </a:rPr>
              <a:t> overran the </a:t>
            </a:r>
          </a:p>
          <a:p>
            <a:pPr>
              <a:defRPr/>
            </a:pPr>
            <a:r>
              <a:rPr lang="en-US" b="0" u="none" dirty="0">
                <a:latin typeface="Helvetica" charset="0"/>
                <a:ea typeface="Helvetica" charset="0"/>
                <a:cs typeface="Helvetica" charset="0"/>
              </a:rPr>
              <a:t>Temple in Jerusalem, they found a Greek imprisoned within, being fed</a:t>
            </a:r>
          </a:p>
          <a:p>
            <a:pPr>
              <a:defRPr/>
            </a:pPr>
            <a:r>
              <a:rPr lang="en-US" b="0" u="none" dirty="0">
                <a:latin typeface="Helvetica" charset="0"/>
                <a:ea typeface="Helvetica" charset="0"/>
                <a:cs typeface="Helvetica" charset="0"/>
              </a:rPr>
              <a:t>dainties; the captive explained that the Jews would annually capture a</a:t>
            </a:r>
          </a:p>
          <a:p>
            <a:pPr>
              <a:defRPr/>
            </a:pPr>
            <a:r>
              <a:rPr lang="en-US" b="0" u="none" dirty="0">
                <a:latin typeface="Helvetica" charset="0"/>
                <a:ea typeface="Helvetica" charset="0"/>
                <a:cs typeface="Helvetica" charset="0"/>
              </a:rPr>
              <a:t>foreigner, fatten him up, lead him to a sacred grove, swear an oath </a:t>
            </a:r>
          </a:p>
          <a:p>
            <a:pPr>
              <a:defRPr/>
            </a:pPr>
            <a:r>
              <a:rPr lang="en-US" b="0" u="none" dirty="0">
                <a:latin typeface="Helvetica" charset="0"/>
                <a:ea typeface="Helvetica" charset="0"/>
                <a:cs typeface="Helvetica" charset="0"/>
              </a:rPr>
              <a:t>against Greeks as they ate the entrails.</a:t>
            </a:r>
          </a:p>
          <a:p>
            <a:pPr>
              <a:defRPr/>
            </a:pPr>
            <a:r>
              <a:rPr lang="en-US" b="0" u="none" dirty="0">
                <a:latin typeface="Helvetica" charset="0"/>
                <a:ea typeface="Helvetica" charset="0"/>
                <a:cs typeface="Helvetica" charset="0"/>
              </a:rPr>
              <a:t>				</a:t>
            </a:r>
            <a:r>
              <a:rPr lang="en-US" sz="1500" b="0" u="none" dirty="0">
                <a:latin typeface="Helvetica" charset="0"/>
                <a:ea typeface="Helvetica" charset="0"/>
                <a:cs typeface="Helvetica" charset="0"/>
              </a:rPr>
              <a:t>Flavius Josephus </a:t>
            </a:r>
            <a:r>
              <a:rPr lang="en-US" sz="1500" b="0" i="1" u="none" dirty="0">
                <a:latin typeface="Helvetica" charset="0"/>
                <a:ea typeface="Helvetica" charset="0"/>
                <a:cs typeface="Helvetica" charset="0"/>
              </a:rPr>
              <a:t>Against </a:t>
            </a:r>
            <a:r>
              <a:rPr lang="en-US" sz="1500" b="0" i="1" u="none" dirty="0" err="1">
                <a:latin typeface="Helvetica" charset="0"/>
                <a:ea typeface="Helvetica" charset="0"/>
                <a:cs typeface="Helvetica" charset="0"/>
              </a:rPr>
              <a:t>Apion</a:t>
            </a:r>
            <a:r>
              <a:rPr lang="en-US" sz="1500" b="0" u="none" dirty="0">
                <a:latin typeface="Helvetica" charset="0"/>
                <a:ea typeface="Helvetica" charset="0"/>
                <a:cs typeface="Helvetica" charset="0"/>
              </a:rPr>
              <a:t> II.223-226</a:t>
            </a:r>
          </a:p>
          <a:p>
            <a:pPr>
              <a:defRPr/>
            </a:pPr>
            <a:endParaRPr lang="en-US" b="0" u="none" dirty="0">
              <a:latin typeface="Helvetica" charset="0"/>
              <a:ea typeface="Helvetica" charset="0"/>
              <a:cs typeface="Helvetica" charset="0"/>
            </a:endParaRPr>
          </a:p>
          <a:p>
            <a:pPr>
              <a:defRPr/>
            </a:pPr>
            <a:endParaRPr lang="en-US" b="0" u="none" dirty="0">
              <a:latin typeface="Helvetica" charset="0"/>
              <a:ea typeface="Helvetica" charset="0"/>
              <a:cs typeface="Helvetica" charset="0"/>
            </a:endParaRPr>
          </a:p>
          <a:p>
            <a:pPr>
              <a:defRPr/>
            </a:pPr>
            <a:r>
              <a:rPr lang="en-US" b="0" u="none" dirty="0">
                <a:latin typeface="Helvetica" charset="0"/>
                <a:ea typeface="Helvetica" charset="0"/>
                <a:cs typeface="Helvetica" charset="0"/>
              </a:rPr>
              <a:t>human sacrifice &gt; consumption of entrails &gt; conspiratorial oaths (</a:t>
            </a:r>
            <a:r>
              <a:rPr lang="en-US" u="none" dirty="0">
                <a:solidFill>
                  <a:srgbClr val="3333FF"/>
                </a:solidFill>
                <a:latin typeface="Helvetica" charset="0"/>
                <a:ea typeface="Helvetica" charset="0"/>
                <a:cs typeface="Helvetica" charset="0"/>
              </a:rPr>
              <a:t>Catiline</a:t>
            </a:r>
            <a:r>
              <a:rPr lang="en-US" b="0" u="none" dirty="0">
                <a:latin typeface="Helvetica" charset="0"/>
                <a:ea typeface="Helvetica" charset="0"/>
                <a:cs typeface="Helvetica" charset="0"/>
              </a:rPr>
              <a:t>)</a:t>
            </a:r>
          </a:p>
        </p:txBody>
      </p:sp>
      <p:sp>
        <p:nvSpPr>
          <p:cNvPr id="91139" name="Text Box 2">
            <a:extLst>
              <a:ext uri="{FF2B5EF4-FFF2-40B4-BE49-F238E27FC236}">
                <a16:creationId xmlns:a16="http://schemas.microsoft.com/office/drawing/2014/main" id="{1C3561E5-DA06-465A-90C6-CEDA27FA0246}"/>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91140" name="Picture 4">
            <a:extLst>
              <a:ext uri="{FF2B5EF4-FFF2-40B4-BE49-F238E27FC236}">
                <a16:creationId xmlns:a16="http://schemas.microsoft.com/office/drawing/2014/main" id="{ECDA46A2-B89D-4FC5-B02B-C66D86D737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9F5C947-DA11-4B75-BE84-0F9E84354B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65"/>
    </mc:Choice>
    <mc:Fallback>
      <p:transition spd="slow" advTm="3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3">
            <a:extLst>
              <a:ext uri="{FF2B5EF4-FFF2-40B4-BE49-F238E27FC236}">
                <a16:creationId xmlns:a16="http://schemas.microsoft.com/office/drawing/2014/main" id="{78D7FAB7-4405-427F-AC82-3CDE2E55A030}"/>
              </a:ext>
            </a:extLst>
          </p:cNvPr>
          <p:cNvSpPr txBox="1">
            <a:spLocks noChangeArrowheads="1"/>
          </p:cNvSpPr>
          <p:nvPr/>
        </p:nvSpPr>
        <p:spPr bwMode="auto">
          <a:xfrm>
            <a:off x="304800" y="533400"/>
            <a:ext cx="67738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ANTIOCHUS IV</a:t>
            </a:r>
            <a:r>
              <a:rPr lang="en-US" altLang="en-US" sz="1800" b="0" u="none">
                <a:latin typeface="Helvetica" panose="020B0604020202020204" pitchFamily="34" charset="0"/>
                <a:cs typeface="Helvetica" panose="020B0604020202020204" pitchFamily="34" charset="0"/>
              </a:rPr>
              <a:t>, 165 BCE</a:t>
            </a:r>
            <a:endParaRPr lang="en-US" altLang="en-US" sz="1800"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forbids circumcision, convert Temple to worship of Zeus</a:t>
            </a:r>
            <a:endParaRPr lang="en-US" altLang="en-US" sz="500" b="0" u="none">
              <a:latin typeface="Helvetica" panose="020B0604020202020204" pitchFamily="34" charset="0"/>
              <a:cs typeface="Helvetica" panose="020B0604020202020204" pitchFamily="34" charset="0"/>
            </a:endParaRPr>
          </a:p>
          <a:p>
            <a:pPr>
              <a:spcBef>
                <a:spcPct val="0"/>
              </a:spcBef>
              <a:buFontTx/>
              <a:buNone/>
            </a:pPr>
            <a:endParaRPr lang="en-US" altLang="en-US" sz="500" b="0" u="none">
              <a:latin typeface="Helvetica" panose="020B0604020202020204" pitchFamily="34" charset="0"/>
              <a:cs typeface="Helvetica" panose="020B0604020202020204" pitchFamily="34" charset="0"/>
            </a:endParaRPr>
          </a:p>
        </p:txBody>
      </p:sp>
      <p:sp>
        <p:nvSpPr>
          <p:cNvPr id="93187" name="Text Box 2">
            <a:extLst>
              <a:ext uri="{FF2B5EF4-FFF2-40B4-BE49-F238E27FC236}">
                <a16:creationId xmlns:a16="http://schemas.microsoft.com/office/drawing/2014/main" id="{CB31F3F3-19C2-4137-BB43-348694DB31BB}"/>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93188" name="Picture 4">
            <a:extLst>
              <a:ext uri="{FF2B5EF4-FFF2-40B4-BE49-F238E27FC236}">
                <a16:creationId xmlns:a16="http://schemas.microsoft.com/office/drawing/2014/main" id="{879DC9AB-289D-4B66-9701-30640533B9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0006863-99F4-4456-A924-F56844141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36"/>
    </mc:Choice>
    <mc:Fallback>
      <p:transition spd="slow" advTm="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3">
            <a:extLst>
              <a:ext uri="{FF2B5EF4-FFF2-40B4-BE49-F238E27FC236}">
                <a16:creationId xmlns:a16="http://schemas.microsoft.com/office/drawing/2014/main" id="{53AD4969-EE3A-4FEF-8FAC-11683BBA6353}"/>
              </a:ext>
            </a:extLst>
          </p:cNvPr>
          <p:cNvSpPr txBox="1">
            <a:spLocks noChangeArrowheads="1"/>
          </p:cNvSpPr>
          <p:nvPr/>
        </p:nvSpPr>
        <p:spPr bwMode="auto">
          <a:xfrm>
            <a:off x="304800" y="533400"/>
            <a:ext cx="717391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ANTIOCHUS IV</a:t>
            </a:r>
            <a:r>
              <a:rPr lang="en-US" altLang="en-US" sz="1800" b="0" u="none">
                <a:solidFill>
                  <a:srgbClr val="7F7F7F"/>
                </a:solidFill>
                <a:latin typeface="Helvetica" panose="020B0604020202020204" pitchFamily="34" charset="0"/>
                <a:cs typeface="Helvetica" panose="020B0604020202020204" pitchFamily="34" charset="0"/>
              </a:rPr>
              <a:t>, 165 BCE</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forbids circumcision, convert Temple to worship of Zeus</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AUGUSTUS CAESAR</a:t>
            </a:r>
            <a:r>
              <a:rPr lang="en-US" altLang="en-US" sz="1800" b="0" u="none">
                <a:latin typeface="Helvetica" panose="020B0604020202020204" pitchFamily="34" charset="0"/>
                <a:cs typeface="Helvetica" panose="020B0604020202020204" pitchFamily="34" charset="0"/>
              </a:rPr>
              <a:t>, 27 BCE-14 CE</a:t>
            </a:r>
          </a:p>
          <a:p>
            <a:pPr>
              <a:spcBef>
                <a:spcPct val="0"/>
              </a:spcBef>
              <a:buFontTx/>
              <a:buNone/>
            </a:pPr>
            <a:r>
              <a:rPr lang="en-US" altLang="en-US" sz="1800" b="0" u="none">
                <a:latin typeface="Helvetica" panose="020B0604020202020204" pitchFamily="34" charset="0"/>
                <a:cs typeface="Helvetica" panose="020B0604020202020204" pitchFamily="34" charset="0"/>
              </a:rPr>
              <a:t>	ancient ethnic customs preserved and confirmed (</a:t>
            </a:r>
            <a:r>
              <a:rPr lang="en-US" altLang="en-US" sz="1800" u="none">
                <a:latin typeface="Helvetica" panose="020B0604020202020204" pitchFamily="34" charset="0"/>
                <a:cs typeface="Helvetica" panose="020B0604020202020204" pitchFamily="34" charset="0"/>
              </a:rPr>
              <a:t>Philo</a:t>
            </a:r>
            <a:r>
              <a:rPr lang="en-US" altLang="en-US" sz="1800" b="0" u="none">
                <a:latin typeface="Helvetica" panose="020B0604020202020204" pitchFamily="34" charset="0"/>
                <a:cs typeface="Helvetica" panose="020B0604020202020204" pitchFamily="34" charset="0"/>
              </a:rPr>
              <a:t> 23)</a:t>
            </a:r>
          </a:p>
          <a:p>
            <a:pPr>
              <a:spcBef>
                <a:spcPct val="0"/>
              </a:spcBef>
              <a:buFontTx/>
              <a:buNone/>
            </a:pPr>
            <a:r>
              <a:rPr lang="en-US" altLang="en-US" sz="1800" b="0" u="none">
                <a:latin typeface="Helvetica" panose="020B0604020202020204" pitchFamily="34" charset="0"/>
                <a:cs typeface="Helvetica" panose="020B0604020202020204" pitchFamily="34" charset="0"/>
              </a:rPr>
              <a:t>	manumitted Jewish Roman citizens allowed to worship </a:t>
            </a:r>
          </a:p>
          <a:p>
            <a:pPr>
              <a:spcBef>
                <a:spcPct val="0"/>
              </a:spcBef>
              <a:buFontTx/>
              <a:buNone/>
            </a:pPr>
            <a:r>
              <a:rPr lang="en-US" altLang="en-US" sz="1800" b="0" u="none">
                <a:latin typeface="Helvetica" panose="020B0604020202020204" pitchFamily="34" charset="0"/>
                <a:cs typeface="Helvetica" panose="020B0604020202020204" pitchFamily="34" charset="0"/>
              </a:rPr>
              <a:t>		in Roman synagogues, send tithe to Jerusalem, </a:t>
            </a:r>
          </a:p>
          <a:p>
            <a:pPr>
              <a:spcBef>
                <a:spcPct val="0"/>
              </a:spcBef>
              <a:buFontTx/>
              <a:buNone/>
            </a:pPr>
            <a:r>
              <a:rPr lang="en-US" altLang="en-US" sz="1800" b="0" u="none">
                <a:latin typeface="Helvetica" panose="020B0604020202020204" pitchFamily="34" charset="0"/>
                <a:cs typeface="Helvetica" panose="020B0604020202020204" pitchFamily="34" charset="0"/>
              </a:rPr>
              <a:t>		receive grain outside Sabbath</a:t>
            </a:r>
            <a:endParaRPr lang="en-US" altLang="en-US" sz="1000" b="0" u="none">
              <a:latin typeface="Helvetica" panose="020B0604020202020204" pitchFamily="34" charset="0"/>
              <a:cs typeface="Helvetica" panose="020B0604020202020204" pitchFamily="34" charset="0"/>
            </a:endParaRPr>
          </a:p>
        </p:txBody>
      </p:sp>
      <p:sp>
        <p:nvSpPr>
          <p:cNvPr id="95235" name="Text Box 2">
            <a:extLst>
              <a:ext uri="{FF2B5EF4-FFF2-40B4-BE49-F238E27FC236}">
                <a16:creationId xmlns:a16="http://schemas.microsoft.com/office/drawing/2014/main" id="{2F243FCB-A899-41C1-B344-E249EB5456E4}"/>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95236" name="Picture 4">
            <a:extLst>
              <a:ext uri="{FF2B5EF4-FFF2-40B4-BE49-F238E27FC236}">
                <a16:creationId xmlns:a16="http://schemas.microsoft.com/office/drawing/2014/main" id="{05E00F85-07BA-4AD9-A425-A1FE882CFF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05287A4-7142-4C58-85AF-63D5672790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183"/>
    </mc:Choice>
    <mc:Fallback>
      <p:transition spd="slow" advTm="6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3">
            <a:extLst>
              <a:ext uri="{FF2B5EF4-FFF2-40B4-BE49-F238E27FC236}">
                <a16:creationId xmlns:a16="http://schemas.microsoft.com/office/drawing/2014/main" id="{7C584BC9-9608-48C7-AF58-A36C4D8A6D59}"/>
              </a:ext>
            </a:extLst>
          </p:cNvPr>
          <p:cNvSpPr txBox="1">
            <a:spLocks noChangeArrowheads="1"/>
          </p:cNvSpPr>
          <p:nvPr/>
        </p:nvSpPr>
        <p:spPr bwMode="auto">
          <a:xfrm>
            <a:off x="304800" y="533400"/>
            <a:ext cx="7472363"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ANTIOCHUS IV</a:t>
            </a:r>
            <a:r>
              <a:rPr lang="en-US" altLang="en-US" sz="1800" b="0" u="none">
                <a:solidFill>
                  <a:srgbClr val="7F7F7F"/>
                </a:solidFill>
                <a:latin typeface="Helvetica" panose="020B0604020202020204" pitchFamily="34" charset="0"/>
                <a:cs typeface="Helvetica" panose="020B0604020202020204" pitchFamily="34" charset="0"/>
              </a:rPr>
              <a:t>, 165 BCE</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forbids circumcision, convert Temple to worship of Zeus</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AUGUSTUS CAESAR</a:t>
            </a:r>
            <a:r>
              <a:rPr lang="en-US" altLang="en-US" sz="1800" b="0" u="none">
                <a:solidFill>
                  <a:srgbClr val="7F7F7F"/>
                </a:solidFill>
                <a:latin typeface="Helvetica" panose="020B0604020202020204" pitchFamily="34" charset="0"/>
                <a:cs typeface="Helvetica" panose="020B0604020202020204" pitchFamily="34" charset="0"/>
              </a:rPr>
              <a:t>, 27 BCE-14 CE</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ancient ethnic customs preserved and confirmed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23)</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manumitted Jewish Roman citizens allowed to worship in </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Roman synagogues, send tithe to Jerusalem, receive </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grain outside Sabbath</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TIBERIUS</a:t>
            </a:r>
            <a:r>
              <a:rPr lang="en-US" altLang="en-US" sz="1800" b="0" u="none">
                <a:latin typeface="Helvetica" panose="020B0604020202020204" pitchFamily="34" charset="0"/>
                <a:cs typeface="Helvetica" panose="020B0604020202020204" pitchFamily="34" charset="0"/>
              </a:rPr>
              <a:t>, 14-37</a:t>
            </a:r>
            <a:endParaRPr lang="en-US" altLang="en-US" sz="1800"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suppressed Egyptian, Jewish cults, and astrologers</a:t>
            </a:r>
          </a:p>
          <a:p>
            <a:pPr>
              <a:spcBef>
                <a:spcPct val="0"/>
              </a:spcBef>
              <a:buFontTx/>
              <a:buNone/>
            </a:pPr>
            <a:r>
              <a:rPr lang="en-US" altLang="en-US" sz="1800" b="0" u="none">
                <a:latin typeface="Helvetica" panose="020B0604020202020204" pitchFamily="34" charset="0"/>
                <a:cs typeface="Helvetica" panose="020B0604020202020204" pitchFamily="34" charset="0"/>
              </a:rPr>
              <a:t>	      due to advice of praetorian prefect Sejanus (</a:t>
            </a:r>
            <a:r>
              <a:rPr lang="en-US" altLang="en-US" sz="1800" u="none">
                <a:latin typeface="Helvetica" panose="020B0604020202020204" pitchFamily="34" charset="0"/>
                <a:cs typeface="Helvetica" panose="020B0604020202020204" pitchFamily="34" charset="0"/>
              </a:rPr>
              <a:t>Philo</a:t>
            </a:r>
            <a:r>
              <a:rPr lang="en-US" altLang="en-US" sz="1800" b="0" u="none">
                <a:latin typeface="Helvetica" panose="020B0604020202020204" pitchFamily="34" charset="0"/>
                <a:cs typeface="Helvetica" panose="020B0604020202020204" pitchFamily="34" charset="0"/>
              </a:rPr>
              <a:t> 24)</a:t>
            </a:r>
          </a:p>
          <a:p>
            <a:pPr>
              <a:spcBef>
                <a:spcPct val="0"/>
              </a:spcBef>
              <a:buFontTx/>
              <a:buNone/>
            </a:pPr>
            <a:r>
              <a:rPr lang="en-US" altLang="en-US" sz="1800" b="0" u="none">
                <a:latin typeface="Helvetica" panose="020B0604020202020204" pitchFamily="34" charset="0"/>
                <a:cs typeface="Helvetica" panose="020B0604020202020204" pitchFamily="34" charset="0"/>
              </a:rPr>
              <a:t>	respected ancient ethnic customs (</a:t>
            </a:r>
            <a:r>
              <a:rPr lang="en-US" altLang="en-US" sz="1800" u="none">
                <a:latin typeface="Helvetica" panose="020B0604020202020204" pitchFamily="34" charset="0"/>
                <a:cs typeface="Helvetica" panose="020B0604020202020204" pitchFamily="34" charset="0"/>
              </a:rPr>
              <a:t>Philo</a:t>
            </a:r>
            <a:r>
              <a:rPr lang="en-US" altLang="en-US" sz="1800" b="0" u="none">
                <a:latin typeface="Helvetica" panose="020B0604020202020204" pitchFamily="34" charset="0"/>
                <a:cs typeface="Helvetica" panose="020B0604020202020204" pitchFamily="34" charset="0"/>
              </a:rPr>
              <a:t> 24-25)</a:t>
            </a:r>
            <a:endParaRPr lang="en-US" altLang="en-US" sz="500" b="0" u="none">
              <a:latin typeface="Helvetica" panose="020B0604020202020204" pitchFamily="34" charset="0"/>
              <a:cs typeface="Helvetica" panose="020B0604020202020204" pitchFamily="34" charset="0"/>
            </a:endParaRPr>
          </a:p>
          <a:p>
            <a:pPr>
              <a:spcBef>
                <a:spcPct val="0"/>
              </a:spcBef>
              <a:buFontTx/>
              <a:buNone/>
            </a:pPr>
            <a:endParaRPr lang="en-US" altLang="en-US" sz="500" b="0" u="none">
              <a:latin typeface="Helvetica" panose="020B0604020202020204" pitchFamily="34" charset="0"/>
              <a:cs typeface="Helvetica" panose="020B0604020202020204" pitchFamily="34" charset="0"/>
            </a:endParaRPr>
          </a:p>
        </p:txBody>
      </p:sp>
      <p:sp>
        <p:nvSpPr>
          <p:cNvPr id="97283" name="Text Box 2">
            <a:extLst>
              <a:ext uri="{FF2B5EF4-FFF2-40B4-BE49-F238E27FC236}">
                <a16:creationId xmlns:a16="http://schemas.microsoft.com/office/drawing/2014/main" id="{39084A20-0BCD-4592-89D4-8EE69F630E3D}"/>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97284" name="Picture 4">
            <a:extLst>
              <a:ext uri="{FF2B5EF4-FFF2-40B4-BE49-F238E27FC236}">
                <a16:creationId xmlns:a16="http://schemas.microsoft.com/office/drawing/2014/main" id="{B1D8381E-DB65-4C54-866E-F37B0FFA41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08EBBFE-AA02-42EC-85B4-6ABA154E63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988"/>
    </mc:Choice>
    <mc:Fallback>
      <p:transition spd="slow" advTm="2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3">
            <a:extLst>
              <a:ext uri="{FF2B5EF4-FFF2-40B4-BE49-F238E27FC236}">
                <a16:creationId xmlns:a16="http://schemas.microsoft.com/office/drawing/2014/main" id="{73E1DB92-3846-46E2-B185-86CB1A59C64E}"/>
              </a:ext>
            </a:extLst>
          </p:cNvPr>
          <p:cNvSpPr txBox="1">
            <a:spLocks noChangeArrowheads="1"/>
          </p:cNvSpPr>
          <p:nvPr/>
        </p:nvSpPr>
        <p:spPr bwMode="auto">
          <a:xfrm>
            <a:off x="304800" y="533400"/>
            <a:ext cx="7881938"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ANTIOCHUS IV</a:t>
            </a:r>
            <a:r>
              <a:rPr lang="en-US" altLang="en-US" sz="1800" b="0" u="none">
                <a:solidFill>
                  <a:srgbClr val="7F7F7F"/>
                </a:solidFill>
                <a:latin typeface="Helvetica" panose="020B0604020202020204" pitchFamily="34" charset="0"/>
                <a:cs typeface="Helvetica" panose="020B0604020202020204" pitchFamily="34" charset="0"/>
              </a:rPr>
              <a:t>, 165 BCE</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forbids circumcision, convert Temple to worship of Zeus</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AUGUSTUS CAESAR</a:t>
            </a:r>
            <a:r>
              <a:rPr lang="en-US" altLang="en-US" sz="1800" b="0" u="none">
                <a:solidFill>
                  <a:srgbClr val="7F7F7F"/>
                </a:solidFill>
                <a:latin typeface="Helvetica" panose="020B0604020202020204" pitchFamily="34" charset="0"/>
                <a:cs typeface="Helvetica" panose="020B0604020202020204" pitchFamily="34" charset="0"/>
              </a:rPr>
              <a:t>, 27 BCE-14 CE</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ancient ethnic customs preserved and confirmed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23)</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manumitted Jewish Roman citizens allowed to worship in </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Roman synagogues, send tithe to Jerusalem, receive </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grain outside Sabbath</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TIBERIUS</a:t>
            </a:r>
            <a:r>
              <a:rPr lang="en-US" altLang="en-US" sz="1800" b="0" u="none">
                <a:solidFill>
                  <a:srgbClr val="7F7F7F"/>
                </a:solidFill>
                <a:latin typeface="Helvetica" panose="020B0604020202020204" pitchFamily="34" charset="0"/>
                <a:cs typeface="Helvetica" panose="020B0604020202020204" pitchFamily="34" charset="0"/>
              </a:rPr>
              <a:t>, 14-37</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suppressed Egyptian, Jewish cults, and astrologers</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due to advice of praetorian prefect Sejanus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24)</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respected ancient ethnic customs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24-25)</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CAIUS</a:t>
            </a:r>
            <a:r>
              <a:rPr lang="en-US" altLang="en-US" sz="1800" b="0" u="none">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CALIGULA</a:t>
            </a:r>
            <a:r>
              <a:rPr lang="en-US" altLang="en-US" sz="1800" b="0" u="none">
                <a:latin typeface="Helvetica" panose="020B0604020202020204" pitchFamily="34" charset="0"/>
                <a:cs typeface="Helvetica" panose="020B0604020202020204" pitchFamily="34" charset="0"/>
              </a:rPr>
              <a:t>), 37-41</a:t>
            </a:r>
          </a:p>
          <a:p>
            <a:pPr>
              <a:spcBef>
                <a:spcPct val="0"/>
              </a:spcBef>
              <a:buFontTx/>
              <a:buNone/>
            </a:pPr>
            <a:r>
              <a:rPr lang="en-US" altLang="en-US" sz="1800" b="0" u="none">
                <a:latin typeface="Helvetica" panose="020B0604020202020204" pitchFamily="34" charset="0"/>
                <a:cs typeface="Helvetica" panose="020B0604020202020204" pitchFamily="34" charset="0"/>
              </a:rPr>
              <a:t>	insulted </a:t>
            </a:r>
            <a:r>
              <a:rPr lang="en-US" altLang="en-US" sz="1800" u="none">
                <a:solidFill>
                  <a:srgbClr val="3333FF"/>
                </a:solidFill>
                <a:latin typeface="Helvetica" panose="020B0604020202020204" pitchFamily="34" charset="0"/>
                <a:cs typeface="Helvetica" panose="020B0604020202020204" pitchFamily="34" charset="0"/>
              </a:rPr>
              <a:t>HEROD AGRIPPA I</a:t>
            </a:r>
            <a:r>
              <a:rPr lang="en-US" altLang="en-US" sz="1800" b="0" u="none">
                <a:latin typeface="Helvetica" panose="020B0604020202020204" pitchFamily="34" charset="0"/>
                <a:cs typeface="Helvetica" panose="020B0604020202020204" pitchFamily="34" charset="0"/>
              </a:rPr>
              <a:t>, rioting in Alexandria, 38 CE</a:t>
            </a:r>
          </a:p>
          <a:p>
            <a:pPr>
              <a:spcBef>
                <a:spcPct val="0"/>
              </a:spcBef>
              <a:buFontTx/>
              <a:buNone/>
            </a:pPr>
            <a:r>
              <a:rPr lang="en-US" altLang="en-US" sz="1800" b="0" u="none">
                <a:latin typeface="Helvetica" panose="020B0604020202020204" pitchFamily="34" charset="0"/>
                <a:cs typeface="Helvetica" panose="020B0604020202020204" pitchFamily="34" charset="0"/>
              </a:rPr>
              <a:t>	shift in respect for ancient ethnic customs &gt; imperial cult in Temple</a:t>
            </a:r>
            <a:endParaRPr lang="en-US" altLang="en-US" sz="500" b="0" u="none">
              <a:latin typeface="Helvetica" panose="020B0604020202020204" pitchFamily="34" charset="0"/>
              <a:cs typeface="Helvetica" panose="020B0604020202020204" pitchFamily="34" charset="0"/>
            </a:endParaRPr>
          </a:p>
          <a:p>
            <a:pPr>
              <a:spcBef>
                <a:spcPct val="0"/>
              </a:spcBef>
              <a:buFontTx/>
              <a:buNone/>
            </a:pPr>
            <a:endParaRPr lang="en-US" altLang="en-US" sz="1000" b="0" u="none">
              <a:latin typeface="Helvetica" panose="020B0604020202020204" pitchFamily="34" charset="0"/>
              <a:cs typeface="Helvetica" panose="020B0604020202020204" pitchFamily="34" charset="0"/>
            </a:endParaRPr>
          </a:p>
        </p:txBody>
      </p:sp>
      <p:sp>
        <p:nvSpPr>
          <p:cNvPr id="99331" name="Text Box 2">
            <a:extLst>
              <a:ext uri="{FF2B5EF4-FFF2-40B4-BE49-F238E27FC236}">
                <a16:creationId xmlns:a16="http://schemas.microsoft.com/office/drawing/2014/main" id="{DE396B8F-2874-4F69-B94E-EA6D3A63B2B3}"/>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99332" name="Picture 4">
            <a:extLst>
              <a:ext uri="{FF2B5EF4-FFF2-40B4-BE49-F238E27FC236}">
                <a16:creationId xmlns:a16="http://schemas.microsoft.com/office/drawing/2014/main" id="{6C33C881-9C9B-462F-903A-2122076455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8C4742C-6020-47F2-A3BD-CDD0C77AAB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823"/>
    </mc:Choice>
    <mc:Fallback>
      <p:transition spd="slow" advTm="2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a:extLst>
              <a:ext uri="{FF2B5EF4-FFF2-40B4-BE49-F238E27FC236}">
                <a16:creationId xmlns:a16="http://schemas.microsoft.com/office/drawing/2014/main" id="{451D76BF-199A-4E40-A5A9-0011B2630785}"/>
              </a:ext>
            </a:extLst>
          </p:cNvPr>
          <p:cNvSpPr txBox="1">
            <a:spLocks noChangeArrowheads="1"/>
          </p:cNvSpPr>
          <p:nvPr/>
        </p:nvSpPr>
        <p:spPr bwMode="auto">
          <a:xfrm>
            <a:off x="304800" y="619125"/>
            <a:ext cx="88392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b="0" u="none" dirty="0">
              <a:latin typeface="Helvetica" panose="020B0604020202020204" pitchFamily="34" charset="0"/>
              <a:cs typeface="Helvetica" panose="020B0604020202020204" pitchFamily="34" charset="0"/>
            </a:endParaRPr>
          </a:p>
          <a:p>
            <a:pPr>
              <a:spcBef>
                <a:spcPct val="0"/>
              </a:spcBef>
              <a:buFontTx/>
              <a:buNone/>
            </a:pPr>
            <a:r>
              <a:rPr lang="en-US" altLang="en-US" sz="1800" u="none" dirty="0">
                <a:solidFill>
                  <a:srgbClr val="3333FF"/>
                </a:solidFill>
                <a:latin typeface="Helvetica" panose="020B0604020202020204" pitchFamily="34" charset="0"/>
                <a:cs typeface="Helvetica" panose="020B0604020202020204" pitchFamily="34" charset="0"/>
              </a:rPr>
              <a:t>Herod the Great</a:t>
            </a:r>
            <a:r>
              <a:rPr lang="en-US" altLang="en-US" sz="1800" b="0" u="none" dirty="0">
                <a:latin typeface="Helvetica" panose="020B0604020202020204" pitchFamily="34" charset="0"/>
                <a:cs typeface="Helvetica" panose="020B0604020202020204" pitchFamily="34" charset="0"/>
              </a:rPr>
              <a:t> (37 BCE-4 CE), outsider (</a:t>
            </a:r>
            <a:r>
              <a:rPr lang="en-US" altLang="en-US" sz="1800" u="none" dirty="0">
                <a:latin typeface="Helvetica" panose="020B0604020202020204" pitchFamily="34" charset="0"/>
                <a:cs typeface="Helvetica" panose="020B0604020202020204" pitchFamily="34" charset="0"/>
              </a:rPr>
              <a:t>Idumean</a:t>
            </a:r>
            <a:r>
              <a:rPr lang="en-US" altLang="en-US" sz="1800" b="0" u="none" dirty="0">
                <a:latin typeface="Helvetica" panose="020B0604020202020204" pitchFamily="34" charset="0"/>
                <a:cs typeface="Helvetica" panose="020B0604020202020204" pitchFamily="34" charset="0"/>
              </a:rPr>
              <a:t>), </a:t>
            </a:r>
          </a:p>
          <a:p>
            <a:pPr>
              <a:spcBef>
                <a:spcPct val="0"/>
              </a:spcBef>
              <a:buFontTx/>
              <a:buNone/>
            </a:pPr>
            <a:r>
              <a:rPr lang="en-US" altLang="en-US" sz="1800" b="0" u="none" dirty="0">
                <a:latin typeface="Helvetica" panose="020B0604020202020204" pitchFamily="34" charset="0"/>
                <a:cs typeface="Helvetica" panose="020B0604020202020204" pitchFamily="34" charset="0"/>
              </a:rPr>
              <a:t>	 	set sons of </a:t>
            </a:r>
            <a:r>
              <a:rPr lang="en-US" altLang="en-US" sz="1800" b="0" u="none" dirty="0" err="1">
                <a:latin typeface="Helvetica" panose="020B0604020202020204" pitchFamily="34" charset="0"/>
                <a:cs typeface="Helvetica" panose="020B0604020202020204" pitchFamily="34" charset="0"/>
              </a:rPr>
              <a:t>Hashmonean</a:t>
            </a:r>
            <a:r>
              <a:rPr lang="en-US" altLang="en-US" sz="1800" b="0" u="none" dirty="0">
                <a:latin typeface="Helvetica" panose="020B0604020202020204" pitchFamily="34" charset="0"/>
                <a:cs typeface="Helvetica" panose="020B0604020202020204" pitchFamily="34" charset="0"/>
              </a:rPr>
              <a:t> house to Rome</a:t>
            </a:r>
          </a:p>
          <a:p>
            <a:pPr>
              <a:spcBef>
                <a:spcPct val="0"/>
              </a:spcBef>
              <a:buFontTx/>
              <a:buNone/>
            </a:pPr>
            <a:r>
              <a:rPr lang="en-US" altLang="en-US" sz="1800" b="0" u="none" dirty="0">
                <a:latin typeface="Helvetica" panose="020B0604020202020204" pitchFamily="34" charset="0"/>
                <a:cs typeface="Helvetica" panose="020B0604020202020204" pitchFamily="34" charset="0"/>
              </a:rPr>
              <a:t>	builds </a:t>
            </a:r>
            <a:r>
              <a:rPr lang="en-US" altLang="en-US" sz="1800" u="none" dirty="0">
                <a:solidFill>
                  <a:srgbClr val="3333FF"/>
                </a:solidFill>
                <a:latin typeface="Helvetica" panose="020B0604020202020204" pitchFamily="34" charset="0"/>
                <a:cs typeface="Helvetica" panose="020B0604020202020204" pitchFamily="34" charset="0"/>
              </a:rPr>
              <a:t>Caesarea</a:t>
            </a:r>
            <a:r>
              <a:rPr lang="en-US" altLang="en-US" sz="1800" u="none" dirty="0">
                <a:latin typeface="Helvetica" panose="020B0604020202020204" pitchFamily="34" charset="0"/>
                <a:cs typeface="Helvetica" panose="020B0604020202020204" pitchFamily="34" charset="0"/>
              </a:rPr>
              <a:t> </a:t>
            </a:r>
            <a:r>
              <a:rPr lang="en-US" altLang="en-US" sz="1800" u="none" dirty="0" err="1">
                <a:latin typeface="Helvetica" panose="020B0604020202020204" pitchFamily="34" charset="0"/>
                <a:cs typeface="Helvetica" panose="020B0604020202020204" pitchFamily="34" charset="0"/>
              </a:rPr>
              <a:t>Maretima</a:t>
            </a:r>
            <a:r>
              <a:rPr lang="en-US" altLang="en-US" sz="1800" b="0" u="none" dirty="0">
                <a:latin typeface="Helvetica" panose="020B0604020202020204" pitchFamily="34" charset="0"/>
                <a:cs typeface="Helvetica" panose="020B0604020202020204" pitchFamily="34" charset="0"/>
              </a:rPr>
              <a:t>  </a:t>
            </a:r>
          </a:p>
          <a:p>
            <a:pPr>
              <a:spcBef>
                <a:spcPct val="0"/>
              </a:spcBef>
              <a:buFontTx/>
              <a:buNone/>
            </a:pPr>
            <a:endParaRPr lang="en-US" altLang="en-US" sz="1800" b="0" u="none" dirty="0">
              <a:latin typeface="Helvetica" panose="020B0604020202020204" pitchFamily="34" charset="0"/>
              <a:cs typeface="Helvetica" panose="020B0604020202020204" pitchFamily="34" charset="0"/>
            </a:endParaRPr>
          </a:p>
          <a:p>
            <a:pPr>
              <a:spcBef>
                <a:spcPct val="0"/>
              </a:spcBef>
              <a:buFontTx/>
              <a:buNone/>
            </a:pPr>
            <a:r>
              <a:rPr lang="en-US" altLang="en-US" sz="1800" u="none" dirty="0">
                <a:solidFill>
                  <a:srgbClr val="3333FF"/>
                </a:solidFill>
                <a:latin typeface="Helvetica" panose="020B0604020202020204" pitchFamily="34" charset="0"/>
                <a:cs typeface="Helvetica" panose="020B0604020202020204" pitchFamily="34" charset="0"/>
              </a:rPr>
              <a:t>Herod Agrippa I</a:t>
            </a:r>
            <a:r>
              <a:rPr lang="en-US" altLang="en-US" sz="1800" b="0" u="none" dirty="0">
                <a:latin typeface="Helvetica" panose="020B0604020202020204" pitchFamily="34" charset="0"/>
                <a:cs typeface="Helvetica" panose="020B0604020202020204" pitchFamily="34" charset="0"/>
              </a:rPr>
              <a:t> (37-44 CE) – playmate of </a:t>
            </a:r>
            <a:r>
              <a:rPr lang="en-US" altLang="en-US" sz="1800" u="none" dirty="0">
                <a:solidFill>
                  <a:srgbClr val="3333FF"/>
                </a:solidFill>
                <a:latin typeface="Helvetica" panose="020B0604020202020204" pitchFamily="34" charset="0"/>
                <a:cs typeface="Helvetica" panose="020B0604020202020204" pitchFamily="34" charset="0"/>
              </a:rPr>
              <a:t>CAIUS</a:t>
            </a:r>
            <a:r>
              <a:rPr lang="en-US" altLang="en-US" sz="1800" b="0" u="none" dirty="0">
                <a:latin typeface="Helvetica" panose="020B0604020202020204" pitchFamily="34" charset="0"/>
                <a:cs typeface="Helvetica" panose="020B0604020202020204" pitchFamily="34" charset="0"/>
              </a:rPr>
              <a:t> (</a:t>
            </a:r>
            <a:r>
              <a:rPr lang="en-US" altLang="en-US" sz="1800" u="none" dirty="0">
                <a:solidFill>
                  <a:srgbClr val="3333FF"/>
                </a:solidFill>
                <a:latin typeface="Helvetica" panose="020B0604020202020204" pitchFamily="34" charset="0"/>
                <a:cs typeface="Helvetica" panose="020B0604020202020204" pitchFamily="34" charset="0"/>
              </a:rPr>
              <a:t>Caligula</a:t>
            </a:r>
            <a:r>
              <a:rPr lang="en-US" altLang="en-US" sz="1800" b="0" u="none" dirty="0">
                <a:latin typeface="Helvetica" panose="020B0604020202020204" pitchFamily="34" charset="0"/>
                <a:cs typeface="Helvetica" panose="020B0604020202020204" pitchFamily="34" charset="0"/>
              </a:rPr>
              <a:t>)</a:t>
            </a:r>
          </a:p>
          <a:p>
            <a:pPr>
              <a:spcBef>
                <a:spcPct val="0"/>
              </a:spcBef>
              <a:buFontTx/>
              <a:buNone/>
            </a:pPr>
            <a:r>
              <a:rPr lang="en-US" altLang="en-US" sz="1800" b="0" u="none" dirty="0">
                <a:latin typeface="Helvetica" panose="020B0604020202020204" pitchFamily="34" charset="0"/>
                <a:cs typeface="Helvetica" panose="020B0604020202020204" pitchFamily="34" charset="0"/>
              </a:rPr>
              <a:t>	 </a:t>
            </a:r>
            <a:r>
              <a:rPr lang="en-US" altLang="en-US" sz="1800" u="none" dirty="0">
                <a:solidFill>
                  <a:srgbClr val="3333FF"/>
                </a:solidFill>
                <a:latin typeface="Helvetica" panose="020B0604020202020204" pitchFamily="34" charset="0"/>
                <a:cs typeface="Helvetica" panose="020B0604020202020204" pitchFamily="34" charset="0"/>
              </a:rPr>
              <a:t>Caius</a:t>
            </a:r>
            <a:r>
              <a:rPr lang="en-US" altLang="en-US" sz="1800" b="0" u="none" dirty="0">
                <a:latin typeface="Helvetica" panose="020B0604020202020204" pitchFamily="34" charset="0"/>
                <a:cs typeface="Helvetica" panose="020B0604020202020204" pitchFamily="34" charset="0"/>
              </a:rPr>
              <a:t> attempts installation of emperor cult and Capitoline Triad at Temple; </a:t>
            </a:r>
          </a:p>
          <a:p>
            <a:pPr>
              <a:spcBef>
                <a:spcPct val="0"/>
              </a:spcBef>
              <a:buFontTx/>
              <a:buNone/>
            </a:pPr>
            <a:r>
              <a:rPr lang="en-US" altLang="en-US" sz="1800" b="0" u="none" dirty="0">
                <a:latin typeface="Helvetica" panose="020B0604020202020204" pitchFamily="34" charset="0"/>
                <a:cs typeface="Helvetica" panose="020B0604020202020204" pitchFamily="34" charset="0"/>
              </a:rPr>
              <a:t>		embassy of </a:t>
            </a:r>
            <a:r>
              <a:rPr lang="en-US" altLang="en-US" sz="1800" u="none" dirty="0">
                <a:latin typeface="Helvetica" panose="020B0604020202020204" pitchFamily="34" charset="0"/>
                <a:cs typeface="Helvetica" panose="020B0604020202020204" pitchFamily="34" charset="0"/>
              </a:rPr>
              <a:t>Philo</a:t>
            </a:r>
            <a:r>
              <a:rPr lang="en-US" altLang="en-US" sz="1800" b="0" u="none" dirty="0">
                <a:latin typeface="Helvetica" panose="020B0604020202020204" pitchFamily="34" charset="0"/>
                <a:cs typeface="Helvetica" panose="020B0604020202020204" pitchFamily="34" charset="0"/>
              </a:rPr>
              <a:t> of Alexandria from </a:t>
            </a:r>
            <a:r>
              <a:rPr lang="en-US" altLang="en-US" sz="1800" u="none" dirty="0">
                <a:solidFill>
                  <a:srgbClr val="3333FF"/>
                </a:solidFill>
                <a:latin typeface="Helvetica" panose="020B0604020202020204" pitchFamily="34" charset="0"/>
                <a:cs typeface="Helvetica" panose="020B0604020202020204" pitchFamily="34" charset="0"/>
              </a:rPr>
              <a:t>diaspora</a:t>
            </a:r>
            <a:r>
              <a:rPr lang="en-US" altLang="en-US" sz="1800" b="0" u="none" dirty="0">
                <a:latin typeface="Helvetica" panose="020B0604020202020204" pitchFamily="34" charset="0"/>
                <a:cs typeface="Helvetica" panose="020B0604020202020204" pitchFamily="34" charset="0"/>
              </a:rPr>
              <a:t> community</a:t>
            </a:r>
          </a:p>
          <a:p>
            <a:pPr>
              <a:spcBef>
                <a:spcPct val="0"/>
              </a:spcBef>
              <a:buFontTx/>
              <a:buNone/>
            </a:pPr>
            <a:r>
              <a:rPr lang="en-US" altLang="en-US" sz="1800" b="0" u="none" dirty="0">
                <a:latin typeface="Helvetica" panose="020B0604020202020204" pitchFamily="34" charset="0"/>
                <a:cs typeface="Helvetica" panose="020B0604020202020204" pitchFamily="34" charset="0"/>
              </a:rPr>
              <a:t>	revolt averted by death of </a:t>
            </a:r>
            <a:r>
              <a:rPr lang="en-US" altLang="en-US" sz="1800" u="none" dirty="0">
                <a:solidFill>
                  <a:srgbClr val="3333FF"/>
                </a:solidFill>
                <a:latin typeface="Helvetica" panose="020B0604020202020204" pitchFamily="34" charset="0"/>
                <a:cs typeface="Helvetica" panose="020B0604020202020204" pitchFamily="34" charset="0"/>
              </a:rPr>
              <a:t>Caius</a:t>
            </a:r>
          </a:p>
          <a:p>
            <a:pPr>
              <a:spcBef>
                <a:spcPct val="0"/>
              </a:spcBef>
              <a:buFontTx/>
              <a:buNone/>
            </a:pPr>
            <a:endParaRPr lang="en-US" altLang="en-US" sz="2400" b="0" u="none" dirty="0">
              <a:latin typeface="Helvetica" panose="020B0604020202020204" pitchFamily="34" charset="0"/>
              <a:cs typeface="Helvetica" panose="020B0604020202020204" pitchFamily="34" charset="0"/>
            </a:endParaRPr>
          </a:p>
        </p:txBody>
      </p:sp>
      <p:pic>
        <p:nvPicPr>
          <p:cNvPr id="101379" name="Picture 3">
            <a:extLst>
              <a:ext uri="{FF2B5EF4-FFF2-40B4-BE49-F238E27FC236}">
                <a16:creationId xmlns:a16="http://schemas.microsoft.com/office/drawing/2014/main" id="{7A4F8FD4-0E54-4E21-B382-6F24D98CDD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3">
            <a:extLst>
              <a:ext uri="{FF2B5EF4-FFF2-40B4-BE49-F238E27FC236}">
                <a16:creationId xmlns:a16="http://schemas.microsoft.com/office/drawing/2014/main" id="{CFB54ADB-7429-46A8-BB4F-838621CB025C}"/>
              </a:ext>
            </a:extLst>
          </p:cNvPr>
          <p:cNvSpPr>
            <a:spLocks noChangeArrowheads="1"/>
          </p:cNvSpPr>
          <p:nvPr/>
        </p:nvSpPr>
        <p:spPr bwMode="auto">
          <a:xfrm>
            <a:off x="228600" y="228600"/>
            <a:ext cx="7050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HERODEAN KINGDOM OF JUDÆA </a:t>
            </a:r>
            <a:r>
              <a:rPr lang="en-US" altLang="en-US" sz="2400" u="none">
                <a:latin typeface="Helvetica" panose="020B0604020202020204" pitchFamily="34" charset="0"/>
                <a:cs typeface="Helvetica" panose="020B0604020202020204" pitchFamily="34" charset="0"/>
              </a:rPr>
              <a:t>37—93 CE</a:t>
            </a:r>
          </a:p>
        </p:txBody>
      </p:sp>
      <p:pic>
        <p:nvPicPr>
          <p:cNvPr id="2" name="Audio 1">
            <a:hlinkClick r:id="" action="ppaction://media"/>
            <a:extLst>
              <a:ext uri="{FF2B5EF4-FFF2-40B4-BE49-F238E27FC236}">
                <a16:creationId xmlns:a16="http://schemas.microsoft.com/office/drawing/2014/main" id="{BEDF9C1B-2F19-4AF0-B5E2-3E38823FEB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734"/>
    </mc:Choice>
    <mc:Fallback>
      <p:transition spd="slow" advTm="14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441C29EA-F413-4718-8990-B68A479A9DA2}"/>
              </a:ext>
            </a:extLst>
          </p:cNvPr>
          <p:cNvSpPr txBox="1">
            <a:spLocks noChangeArrowheads="1"/>
          </p:cNvSpPr>
          <p:nvPr/>
        </p:nvSpPr>
        <p:spPr bwMode="auto">
          <a:xfrm>
            <a:off x="152400" y="228600"/>
            <a:ext cx="683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u="none">
                <a:solidFill>
                  <a:srgbClr val="3333FF"/>
                </a:solidFill>
                <a:latin typeface="Calibri" panose="020F0502020204030204" pitchFamily="34" charset="0"/>
                <a:cs typeface="Calibri" panose="020F0502020204030204" pitchFamily="34" charset="0"/>
              </a:rPr>
              <a:t>IMPERIAL SUCCESSION CRISES </a:t>
            </a:r>
            <a:r>
              <a:rPr lang="en-US" altLang="en-US" sz="2800" b="0" u="none">
                <a:latin typeface="Calibri" panose="020F0502020204030204" pitchFamily="34" charset="0"/>
                <a:cs typeface="Calibri" panose="020F0502020204030204" pitchFamily="34" charset="0"/>
              </a:rPr>
              <a:t>•</a:t>
            </a:r>
            <a:r>
              <a:rPr lang="en-US" altLang="en-US" sz="2800" u="none">
                <a:solidFill>
                  <a:srgbClr val="3333FF"/>
                </a:solidFill>
                <a:latin typeface="Calibri" panose="020F0502020204030204" pitchFamily="34" charset="0"/>
                <a:cs typeface="Calibri" panose="020F0502020204030204" pitchFamily="34" charset="0"/>
              </a:rPr>
              <a:t> LEGITIMACY</a:t>
            </a:r>
            <a:endParaRPr lang="en-US" altLang="en-US" sz="2800" i="1" u="none">
              <a:solidFill>
                <a:srgbClr val="3333FF"/>
              </a:solidFill>
              <a:latin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FB4EEF0B-1583-4CBE-9430-D9A63952C68C}"/>
              </a:ext>
            </a:extLst>
          </p:cNvPr>
          <p:cNvSpPr>
            <a:spLocks noChangeArrowheads="1"/>
          </p:cNvSpPr>
          <p:nvPr/>
        </p:nvSpPr>
        <p:spPr bwMode="auto">
          <a:xfrm>
            <a:off x="325438" y="806450"/>
            <a:ext cx="78263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1371600" algn="l"/>
                <a:tab pos="1825625" algn="l"/>
                <a:tab pos="3178175" algn="l"/>
                <a:tab pos="3633788" algn="l"/>
              </a:tabLst>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tabLst>
                <a:tab pos="1371600" algn="l"/>
                <a:tab pos="1825625" algn="l"/>
                <a:tab pos="3178175" algn="l"/>
                <a:tab pos="3633788"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1371600" algn="l"/>
                <a:tab pos="1825625" algn="l"/>
                <a:tab pos="3178175" algn="l"/>
                <a:tab pos="363378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1371600" algn="l"/>
                <a:tab pos="1825625" algn="l"/>
                <a:tab pos="3178175" algn="l"/>
                <a:tab pos="3633788"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1371600" algn="l"/>
                <a:tab pos="1825625" algn="l"/>
                <a:tab pos="3178175" algn="l"/>
                <a:tab pos="3633788"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371600" algn="l"/>
                <a:tab pos="1825625" algn="l"/>
                <a:tab pos="3178175" algn="l"/>
                <a:tab pos="3633788"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371600" algn="l"/>
                <a:tab pos="1825625" algn="l"/>
                <a:tab pos="3178175" algn="l"/>
                <a:tab pos="3633788"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371600" algn="l"/>
                <a:tab pos="1825625" algn="l"/>
                <a:tab pos="3178175" algn="l"/>
                <a:tab pos="3633788"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371600" algn="l"/>
                <a:tab pos="1825625" algn="l"/>
                <a:tab pos="3178175" algn="l"/>
                <a:tab pos="3633788" algn="l"/>
              </a:tabLst>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none">
                <a:solidFill>
                  <a:srgbClr val="3333FF"/>
                </a:solidFill>
                <a:latin typeface="Calibri" panose="020F0502020204030204" pitchFamily="34" charset="0"/>
                <a:cs typeface="Calibri" panose="020F0502020204030204" pitchFamily="34" charset="0"/>
              </a:rPr>
              <a:t>marriage</a:t>
            </a:r>
            <a:r>
              <a:rPr lang="en-US" altLang="en-US" sz="2000" b="0" u="none">
                <a:latin typeface="Calibri" panose="020F0502020204030204" pitchFamily="34" charset="0"/>
                <a:cs typeface="Calibri" panose="020F0502020204030204" pitchFamily="34" charset="0"/>
              </a:rPr>
              <a:t>  	• </a:t>
            </a:r>
            <a:r>
              <a:rPr lang="en-US" altLang="en-US" sz="2000" u="none">
                <a:solidFill>
                  <a:srgbClr val="3333FF"/>
                </a:solidFill>
                <a:latin typeface="Calibri" panose="020F0502020204030204" pitchFamily="34" charset="0"/>
                <a:cs typeface="Calibri" panose="020F0502020204030204" pitchFamily="34" charset="0"/>
              </a:rPr>
              <a:t>JULIA</a:t>
            </a:r>
            <a:r>
              <a:rPr lang="en-US" altLang="en-US" sz="2000" b="0" u="none">
                <a:latin typeface="Calibri" panose="020F0502020204030204" pitchFamily="34" charset="0"/>
                <a:cs typeface="Calibri" panose="020F0502020204030204" pitchFamily="34" charset="0"/>
              </a:rPr>
              <a:t> to </a:t>
            </a:r>
            <a:r>
              <a:rPr lang="en-US" altLang="en-US" sz="2000" u="none">
                <a:latin typeface="Calibri" panose="020F0502020204030204" pitchFamily="34" charset="0"/>
                <a:cs typeface="Calibri" panose="020F0502020204030204" pitchFamily="34" charset="0"/>
              </a:rPr>
              <a:t>Marcellus</a:t>
            </a:r>
            <a:r>
              <a:rPr lang="en-US" altLang="en-US" sz="2000" b="0" u="none">
                <a:latin typeface="Calibri" panose="020F0502020204030204" pitchFamily="34" charset="0"/>
                <a:cs typeface="Calibri" panose="020F0502020204030204" pitchFamily="34" charset="0"/>
              </a:rPr>
              <a:t> &gt; </a:t>
            </a:r>
            <a:r>
              <a:rPr lang="en-US" altLang="en-US" sz="2000" u="none">
                <a:latin typeface="Calibri" panose="020F0502020204030204" pitchFamily="34" charset="0"/>
                <a:cs typeface="Calibri" panose="020F0502020204030204" pitchFamily="34" charset="0"/>
              </a:rPr>
              <a:t>Agrippa</a:t>
            </a:r>
            <a:r>
              <a:rPr lang="en-US" altLang="en-US" sz="2000" b="0" u="none">
                <a:latin typeface="Calibri" panose="020F0502020204030204" pitchFamily="34" charset="0"/>
                <a:cs typeface="Calibri" panose="020F0502020204030204" pitchFamily="34" charset="0"/>
              </a:rPr>
              <a:t> &gt; </a:t>
            </a:r>
            <a:r>
              <a:rPr lang="en-US" altLang="en-US" sz="2000" u="none">
                <a:solidFill>
                  <a:srgbClr val="3333FF"/>
                </a:solidFill>
                <a:latin typeface="Calibri" panose="020F0502020204030204" pitchFamily="34" charset="0"/>
                <a:cs typeface="Calibri" panose="020F0502020204030204" pitchFamily="34" charset="0"/>
              </a:rPr>
              <a:t>Tiberius</a:t>
            </a:r>
          </a:p>
          <a:p>
            <a:pPr>
              <a:spcBef>
                <a:spcPct val="0"/>
              </a:spcBef>
              <a:buFontTx/>
              <a:buNone/>
            </a:pPr>
            <a:endParaRPr lang="en-US" altLang="en-US" sz="2000" b="0" u="none">
              <a:latin typeface="Calibri" panose="020F0502020204030204" pitchFamily="34" charset="0"/>
              <a:cs typeface="Calibri" panose="020F0502020204030204" pitchFamily="34" charset="0"/>
            </a:endParaRPr>
          </a:p>
          <a:p>
            <a:pPr>
              <a:spcBef>
                <a:spcPct val="0"/>
              </a:spcBef>
              <a:buFontTx/>
              <a:buNone/>
            </a:pPr>
            <a:r>
              <a:rPr lang="en-US" altLang="en-US" sz="2000" u="none">
                <a:solidFill>
                  <a:srgbClr val="3333FF"/>
                </a:solidFill>
                <a:latin typeface="Calibri" panose="020F0502020204030204" pitchFamily="34" charset="0"/>
                <a:cs typeface="Calibri" panose="020F0502020204030204" pitchFamily="34" charset="0"/>
              </a:rPr>
              <a:t>adoption</a:t>
            </a:r>
            <a:r>
              <a:rPr lang="en-US" altLang="en-US" sz="2000" b="0" u="none">
                <a:latin typeface="Calibri" panose="020F0502020204030204" pitchFamily="34" charset="0"/>
                <a:cs typeface="Calibri" panose="020F0502020204030204" pitchFamily="34" charset="0"/>
              </a:rPr>
              <a:t> 	• </a:t>
            </a:r>
            <a:r>
              <a:rPr lang="en-US" altLang="en-US" sz="2000" u="none">
                <a:solidFill>
                  <a:srgbClr val="3333FF"/>
                </a:solidFill>
                <a:latin typeface="Calibri" panose="020F0502020204030204" pitchFamily="34" charset="0"/>
                <a:cs typeface="Calibri" panose="020F0502020204030204" pitchFamily="34" charset="0"/>
              </a:rPr>
              <a:t>AUGUSTUS</a:t>
            </a:r>
            <a:r>
              <a:rPr lang="en-US" altLang="en-US" sz="2000" b="0" u="none">
                <a:latin typeface="Calibri" panose="020F0502020204030204" pitchFamily="34" charset="0"/>
                <a:cs typeface="Calibri" panose="020F0502020204030204" pitchFamily="34" charset="0"/>
              </a:rPr>
              <a:t> adopts grandchildren, adopts stepson </a:t>
            </a:r>
            <a:r>
              <a:rPr lang="en-US" altLang="en-US" sz="2000" u="none">
                <a:solidFill>
                  <a:srgbClr val="3333FF"/>
                </a:solidFill>
                <a:latin typeface="Calibri" panose="020F0502020204030204" pitchFamily="34" charset="0"/>
                <a:cs typeface="Calibri" panose="020F0502020204030204" pitchFamily="34" charset="0"/>
              </a:rPr>
              <a:t>Tiberius</a:t>
            </a:r>
            <a:endParaRPr lang="en-US" altLang="en-US" sz="2000" b="0" u="none">
              <a:solidFill>
                <a:srgbClr val="3333FF"/>
              </a:solidFill>
              <a:latin typeface="Calibri" panose="020F0502020204030204" pitchFamily="34" charset="0"/>
              <a:cs typeface="Calibri" panose="020F0502020204030204" pitchFamily="34" charset="0"/>
            </a:endParaRPr>
          </a:p>
          <a:p>
            <a:pPr>
              <a:spcBef>
                <a:spcPct val="0"/>
              </a:spcBef>
              <a:buFontTx/>
              <a:buNone/>
            </a:pPr>
            <a:r>
              <a:rPr lang="en-US" altLang="en-US" sz="2000" b="0" u="none">
                <a:latin typeface="Calibri" panose="020F0502020204030204" pitchFamily="34" charset="0"/>
                <a:cs typeface="Calibri" panose="020F0502020204030204" pitchFamily="34" charset="0"/>
              </a:rPr>
              <a:t>	• </a:t>
            </a:r>
            <a:r>
              <a:rPr lang="en-US" altLang="en-US" sz="2000" u="none">
                <a:solidFill>
                  <a:srgbClr val="3333FF"/>
                </a:solidFill>
                <a:latin typeface="Calibri" panose="020F0502020204030204" pitchFamily="34" charset="0"/>
                <a:cs typeface="Calibri" panose="020F0502020204030204" pitchFamily="34" charset="0"/>
              </a:rPr>
              <a:t>TIBERIUS</a:t>
            </a:r>
            <a:r>
              <a:rPr lang="en-US" altLang="en-US" sz="2000" b="0" u="none">
                <a:latin typeface="Calibri" panose="020F0502020204030204" pitchFamily="34" charset="0"/>
                <a:cs typeface="Calibri" panose="020F0502020204030204" pitchFamily="34" charset="0"/>
              </a:rPr>
              <a:t> adopts </a:t>
            </a:r>
            <a:r>
              <a:rPr lang="en-US" altLang="en-US" sz="2000" u="none">
                <a:latin typeface="Calibri" panose="020F0502020204030204" pitchFamily="34" charset="0"/>
                <a:cs typeface="Calibri" panose="020F0502020204030204" pitchFamily="34" charset="0"/>
              </a:rPr>
              <a:t>Germanicus</a:t>
            </a:r>
            <a:r>
              <a:rPr lang="en-US" altLang="en-US" sz="2000" b="0" u="none">
                <a:latin typeface="Calibri" panose="020F0502020204030204" pitchFamily="34" charset="0"/>
                <a:cs typeface="Calibri" panose="020F0502020204030204" pitchFamily="34" charset="0"/>
              </a:rPr>
              <a:t> (over </a:t>
            </a:r>
            <a:r>
              <a:rPr lang="en-US" altLang="en-US" sz="2000" u="none">
                <a:latin typeface="Calibri" panose="020F0502020204030204" pitchFamily="34" charset="0"/>
                <a:cs typeface="Calibri" panose="020F0502020204030204" pitchFamily="34" charset="0"/>
              </a:rPr>
              <a:t>Drusus</a:t>
            </a:r>
            <a:r>
              <a:rPr lang="en-US" altLang="en-US" sz="2000" b="0" u="none">
                <a:latin typeface="Calibri" panose="020F0502020204030204" pitchFamily="34" charset="0"/>
                <a:cs typeface="Calibri" panose="020F0502020204030204" pitchFamily="34" charset="0"/>
              </a:rPr>
              <a:t>)</a:t>
            </a:r>
          </a:p>
          <a:p>
            <a:pPr>
              <a:spcBef>
                <a:spcPct val="0"/>
              </a:spcBef>
              <a:buFontTx/>
              <a:buNone/>
            </a:pPr>
            <a:r>
              <a:rPr lang="en-US" altLang="en-US" sz="2000" b="0" u="none">
                <a:latin typeface="Calibri" panose="020F0502020204030204" pitchFamily="34" charset="0"/>
                <a:cs typeface="Calibri" panose="020F0502020204030204" pitchFamily="34" charset="0"/>
              </a:rPr>
              <a:t>	• </a:t>
            </a:r>
            <a:r>
              <a:rPr lang="en-US" altLang="en-US" sz="2000" u="none">
                <a:solidFill>
                  <a:srgbClr val="3333FF"/>
                </a:solidFill>
                <a:latin typeface="Calibri" panose="020F0502020204030204" pitchFamily="34" charset="0"/>
                <a:cs typeface="Calibri" panose="020F0502020204030204" pitchFamily="34" charset="0"/>
              </a:rPr>
              <a:t>CLAUDIUS</a:t>
            </a:r>
            <a:r>
              <a:rPr lang="en-US" altLang="en-US" sz="2000" b="0" u="none">
                <a:latin typeface="Calibri" panose="020F0502020204030204" pitchFamily="34" charset="0"/>
                <a:cs typeface="Calibri" panose="020F0502020204030204" pitchFamily="34" charset="0"/>
              </a:rPr>
              <a:t> adopts </a:t>
            </a:r>
            <a:r>
              <a:rPr lang="en-US" altLang="en-US" sz="2000" u="none">
                <a:solidFill>
                  <a:srgbClr val="3333FF"/>
                </a:solidFill>
                <a:latin typeface="Calibri" panose="020F0502020204030204" pitchFamily="34" charset="0"/>
                <a:cs typeface="Calibri" panose="020F0502020204030204" pitchFamily="34" charset="0"/>
              </a:rPr>
              <a:t>Nero</a:t>
            </a:r>
            <a:r>
              <a:rPr lang="en-US" altLang="en-US" sz="2000" b="0" u="none">
                <a:latin typeface="Calibri" panose="020F0502020204030204" pitchFamily="34" charset="0"/>
                <a:cs typeface="Calibri" panose="020F0502020204030204" pitchFamily="34" charset="0"/>
              </a:rPr>
              <a:t> (over	</a:t>
            </a:r>
            <a:r>
              <a:rPr lang="en-US" altLang="en-US" sz="2000" u="none">
                <a:latin typeface="Calibri" panose="020F0502020204030204" pitchFamily="34" charset="0"/>
                <a:cs typeface="Calibri" panose="020F0502020204030204" pitchFamily="34" charset="0"/>
              </a:rPr>
              <a:t>Britannicus</a:t>
            </a:r>
            <a:r>
              <a:rPr lang="en-US" altLang="en-US" sz="2000" b="0" u="none">
                <a:latin typeface="Calibri" panose="020F0502020204030204" pitchFamily="34" charset="0"/>
                <a:cs typeface="Calibri" panose="020F0502020204030204" pitchFamily="34" charset="0"/>
              </a:rPr>
              <a:t>)</a:t>
            </a:r>
          </a:p>
          <a:p>
            <a:pPr>
              <a:spcBef>
                <a:spcPct val="0"/>
              </a:spcBef>
              <a:buFontTx/>
              <a:buNone/>
            </a:pPr>
            <a:endParaRPr lang="en-US" altLang="en-US" sz="2000" u="none">
              <a:latin typeface="Calibri" panose="020F0502020204030204" pitchFamily="34" charset="0"/>
              <a:cs typeface="Calibri" panose="020F0502020204030204" pitchFamily="34" charset="0"/>
            </a:endParaRPr>
          </a:p>
          <a:p>
            <a:pPr>
              <a:spcBef>
                <a:spcPct val="0"/>
              </a:spcBef>
              <a:buFontTx/>
              <a:buNone/>
            </a:pPr>
            <a:r>
              <a:rPr lang="en-US" altLang="en-US" sz="2000" u="none">
                <a:solidFill>
                  <a:srgbClr val="3333FF"/>
                </a:solidFill>
                <a:latin typeface="Calibri" panose="020F0502020204030204" pitchFamily="34" charset="0"/>
                <a:cs typeface="Calibri" panose="020F0502020204030204" pitchFamily="34" charset="0"/>
              </a:rPr>
              <a:t>acclamation 	</a:t>
            </a:r>
            <a:r>
              <a:rPr lang="en-US" altLang="en-US" sz="2000" b="0" u="none">
                <a:latin typeface="Calibri" panose="020F0502020204030204" pitchFamily="34" charset="0"/>
                <a:cs typeface="Calibri" panose="020F0502020204030204" pitchFamily="34" charset="0"/>
              </a:rPr>
              <a:t>• </a:t>
            </a:r>
            <a:r>
              <a:rPr lang="en-US" altLang="en-US" sz="2000" u="none">
                <a:solidFill>
                  <a:srgbClr val="3333FF"/>
                </a:solidFill>
                <a:latin typeface="Calibri" panose="020F0502020204030204" pitchFamily="34" charset="0"/>
                <a:cs typeface="Calibri" panose="020F0502020204030204" pitchFamily="34" charset="0"/>
              </a:rPr>
              <a:t>PRAETORIAN GUARD</a:t>
            </a:r>
            <a:r>
              <a:rPr lang="en-US" altLang="en-US" sz="2000" b="0" u="none">
                <a:latin typeface="Calibri" panose="020F0502020204030204" pitchFamily="34" charset="0"/>
                <a:cs typeface="Calibri" panose="020F0502020204030204" pitchFamily="34" charset="0"/>
              </a:rPr>
              <a:t> acclaims </a:t>
            </a:r>
            <a:r>
              <a:rPr lang="en-US" altLang="en-US" sz="2000" b="0" i="1" u="none">
                <a:latin typeface="Calibri" panose="020F0502020204030204" pitchFamily="34" charset="0"/>
                <a:cs typeface="Calibri" panose="020F0502020204030204" pitchFamily="34" charset="0"/>
              </a:rPr>
              <a:t>imperator</a:t>
            </a:r>
            <a:r>
              <a:rPr lang="en-US" altLang="en-US" sz="2000" b="0" u="none">
                <a:latin typeface="Calibri" panose="020F0502020204030204" pitchFamily="34" charset="0"/>
                <a:cs typeface="Calibri" panose="020F0502020204030204" pitchFamily="34" charset="0"/>
              </a:rPr>
              <a:t> (e.g. </a:t>
            </a:r>
            <a:r>
              <a:rPr lang="en-US" altLang="en-US" sz="2000" u="none">
                <a:solidFill>
                  <a:srgbClr val="3333FF"/>
                </a:solidFill>
                <a:latin typeface="Calibri" panose="020F0502020204030204" pitchFamily="34" charset="0"/>
                <a:cs typeface="Calibri" panose="020F0502020204030204" pitchFamily="34" charset="0"/>
              </a:rPr>
              <a:t>Claudius</a:t>
            </a:r>
            <a:r>
              <a:rPr lang="en-US" altLang="en-US" sz="2000" b="0" u="none">
                <a:latin typeface="Calibri" panose="020F0502020204030204" pitchFamily="34" charset="0"/>
                <a:cs typeface="Calibri" panose="020F0502020204030204" pitchFamily="34" charset="0"/>
              </a:rPr>
              <a:t>)</a:t>
            </a:r>
          </a:p>
          <a:p>
            <a:pPr>
              <a:spcBef>
                <a:spcPct val="0"/>
              </a:spcBef>
              <a:buFontTx/>
              <a:buNone/>
            </a:pPr>
            <a:r>
              <a:rPr lang="en-US" altLang="en-US" sz="2000" b="0" u="none">
                <a:latin typeface="Calibri" panose="020F0502020204030204" pitchFamily="34" charset="0"/>
                <a:cs typeface="Calibri" panose="020F0502020204030204" pitchFamily="34" charset="0"/>
              </a:rPr>
              <a:t>	• </a:t>
            </a:r>
            <a:r>
              <a:rPr lang="en-US" altLang="en-US" sz="2000" u="none">
                <a:solidFill>
                  <a:srgbClr val="3333FF"/>
                </a:solidFill>
                <a:latin typeface="Calibri" panose="020F0502020204030204" pitchFamily="34" charset="0"/>
                <a:cs typeface="Calibri" panose="020F0502020204030204" pitchFamily="34" charset="0"/>
              </a:rPr>
              <a:t>LEGIONS</a:t>
            </a:r>
            <a:r>
              <a:rPr lang="en-US" altLang="en-US" sz="2000" b="0" u="none">
                <a:latin typeface="Calibri" panose="020F0502020204030204" pitchFamily="34" charset="0"/>
                <a:cs typeface="Calibri" panose="020F0502020204030204" pitchFamily="34" charset="0"/>
              </a:rPr>
              <a:t> acclaim </a:t>
            </a:r>
            <a:r>
              <a:rPr lang="en-US" altLang="en-US" sz="2000" b="0" i="1" u="none">
                <a:latin typeface="Calibri" panose="020F0502020204030204" pitchFamily="34" charset="0"/>
                <a:cs typeface="Calibri" panose="020F0502020204030204" pitchFamily="34" charset="0"/>
              </a:rPr>
              <a:t>imperator</a:t>
            </a:r>
            <a:r>
              <a:rPr lang="en-US" altLang="en-US" sz="2000" b="0" u="none">
                <a:latin typeface="Calibri" panose="020F0502020204030204" pitchFamily="34" charset="0"/>
                <a:cs typeface="Calibri" panose="020F0502020204030204" pitchFamily="34" charset="0"/>
              </a:rPr>
              <a:t> (e.g. </a:t>
            </a:r>
            <a:r>
              <a:rPr lang="en-US" altLang="en-US" sz="2000" u="none">
                <a:solidFill>
                  <a:srgbClr val="3333FF"/>
                </a:solidFill>
                <a:latin typeface="Calibri" panose="020F0502020204030204" pitchFamily="34" charset="0"/>
                <a:cs typeface="Calibri" panose="020F0502020204030204" pitchFamily="34" charset="0"/>
              </a:rPr>
              <a:t>Vespasian</a:t>
            </a:r>
            <a:r>
              <a:rPr lang="en-US" altLang="en-US" sz="2000" b="0" u="none">
                <a:latin typeface="Calibri" panose="020F0502020204030204" pitchFamily="34" charset="0"/>
                <a:cs typeface="Calibri" panose="020F0502020204030204" pitchFamily="34" charset="0"/>
              </a:rPr>
              <a:t>, </a:t>
            </a:r>
            <a:r>
              <a:rPr lang="en-US" altLang="en-US" sz="2000" u="none">
                <a:solidFill>
                  <a:srgbClr val="3333FF"/>
                </a:solidFill>
                <a:latin typeface="Calibri" panose="020F0502020204030204" pitchFamily="34" charset="0"/>
                <a:cs typeface="Calibri" panose="020F0502020204030204" pitchFamily="34" charset="0"/>
              </a:rPr>
              <a:t>Elagabalus</a:t>
            </a:r>
            <a:r>
              <a:rPr lang="en-US" altLang="en-US" sz="2000" b="0" u="none">
                <a:latin typeface="Calibri" panose="020F0502020204030204" pitchFamily="34" charset="0"/>
                <a:cs typeface="Calibri" panose="020F0502020204030204" pitchFamily="34" charset="0"/>
              </a:rPr>
              <a:t>)</a:t>
            </a:r>
          </a:p>
          <a:p>
            <a:pPr>
              <a:spcBef>
                <a:spcPct val="0"/>
              </a:spcBef>
              <a:buFontTx/>
              <a:buNone/>
            </a:pPr>
            <a:endParaRPr lang="en-US" altLang="en-US" sz="2000" b="0" u="none">
              <a:latin typeface="Calibri" panose="020F0502020204030204" pitchFamily="34" charset="0"/>
              <a:cs typeface="Calibri" panose="020F0502020204030204" pitchFamily="34" charset="0"/>
            </a:endParaRPr>
          </a:p>
          <a:p>
            <a:pPr>
              <a:spcBef>
                <a:spcPct val="0"/>
              </a:spcBef>
              <a:buFontTx/>
              <a:buNone/>
            </a:pPr>
            <a:r>
              <a:rPr lang="en-US" altLang="en-US" sz="2000" u="none">
                <a:solidFill>
                  <a:srgbClr val="3333FF"/>
                </a:solidFill>
                <a:latin typeface="Calibri" panose="020F0502020204030204" pitchFamily="34" charset="0"/>
                <a:cs typeface="Calibri" panose="020F0502020204030204" pitchFamily="34" charset="0"/>
              </a:rPr>
              <a:t>hereditary</a:t>
            </a:r>
            <a:r>
              <a:rPr lang="en-US" altLang="en-US" sz="2000" b="0" u="none">
                <a:latin typeface="Calibri" panose="020F0502020204030204" pitchFamily="34" charset="0"/>
                <a:cs typeface="Calibri" panose="020F0502020204030204" pitchFamily="34" charset="0"/>
              </a:rPr>
              <a:t>  	• sons </a:t>
            </a:r>
            <a:r>
              <a:rPr lang="en-US" altLang="en-US" sz="2000" u="none">
                <a:solidFill>
                  <a:srgbClr val="3333FF"/>
                </a:solidFill>
                <a:latin typeface="Calibri" panose="020F0502020204030204" pitchFamily="34" charset="0"/>
                <a:cs typeface="Calibri" panose="020F0502020204030204" pitchFamily="34" charset="0"/>
              </a:rPr>
              <a:t>INHERIT</a:t>
            </a:r>
            <a:r>
              <a:rPr lang="en-US" altLang="en-US" sz="2000" b="0" u="none">
                <a:latin typeface="Calibri" panose="020F0502020204030204" pitchFamily="34" charset="0"/>
                <a:cs typeface="Calibri" panose="020F0502020204030204" pitchFamily="34" charset="0"/>
              </a:rPr>
              <a:t> title from father (e.g. </a:t>
            </a:r>
            <a:r>
              <a:rPr lang="en-US" altLang="en-US" sz="2000" u="none">
                <a:solidFill>
                  <a:srgbClr val="3333FF"/>
                </a:solidFill>
                <a:latin typeface="Calibri" panose="020F0502020204030204" pitchFamily="34" charset="0"/>
                <a:cs typeface="Calibri" panose="020F0502020204030204" pitchFamily="34" charset="0"/>
              </a:rPr>
              <a:t>Titus</a:t>
            </a:r>
            <a:r>
              <a:rPr lang="en-US" altLang="en-US" sz="2000" b="0" u="none">
                <a:latin typeface="Calibri" panose="020F0502020204030204" pitchFamily="34" charset="0"/>
                <a:cs typeface="Calibri" panose="020F0502020204030204" pitchFamily="34" charset="0"/>
              </a:rPr>
              <a:t>, </a:t>
            </a:r>
            <a:r>
              <a:rPr lang="en-US" altLang="en-US" sz="2000" u="none">
                <a:solidFill>
                  <a:srgbClr val="3333FF"/>
                </a:solidFill>
                <a:latin typeface="Calibri" panose="020F0502020204030204" pitchFamily="34" charset="0"/>
                <a:cs typeface="Calibri" panose="020F0502020204030204" pitchFamily="34" charset="0"/>
              </a:rPr>
              <a:t>Domitian</a:t>
            </a:r>
            <a:r>
              <a:rPr lang="en-US" altLang="en-US" sz="2000" b="0" u="none">
                <a:latin typeface="Calibri" panose="020F0502020204030204" pitchFamily="34" charset="0"/>
                <a:cs typeface="Calibri" panose="020F0502020204030204" pitchFamily="34" charset="0"/>
              </a:rPr>
              <a:t>)</a:t>
            </a:r>
            <a:endParaRPr lang="en-US" altLang="en-US" sz="2400" b="0" u="none">
              <a:latin typeface="Calibri" panose="020F0502020204030204" pitchFamily="34" charset="0"/>
              <a:cs typeface="Calibri" panose="020F0502020204030204" pitchFamily="34" charset="0"/>
            </a:endParaRPr>
          </a:p>
        </p:txBody>
      </p:sp>
      <p:pic>
        <p:nvPicPr>
          <p:cNvPr id="11268" name="Picture 3">
            <a:extLst>
              <a:ext uri="{FF2B5EF4-FFF2-40B4-BE49-F238E27FC236}">
                <a16:creationId xmlns:a16="http://schemas.microsoft.com/office/drawing/2014/main" id="{9A4CC316-4BA3-4CFB-BD43-96A7A2419B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EF9176A-FC0B-4515-AA9D-DA4541303F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418"/>
    </mc:Choice>
    <mc:Fallback>
      <p:transition spd="slow" advTm="12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3">
            <a:extLst>
              <a:ext uri="{FF2B5EF4-FFF2-40B4-BE49-F238E27FC236}">
                <a16:creationId xmlns:a16="http://schemas.microsoft.com/office/drawing/2014/main" id="{21486DBD-CBAD-4CF5-859E-C1A3B88764B2}"/>
              </a:ext>
            </a:extLst>
          </p:cNvPr>
          <p:cNvSpPr txBox="1">
            <a:spLocks noChangeArrowheads="1"/>
          </p:cNvSpPr>
          <p:nvPr/>
        </p:nvSpPr>
        <p:spPr bwMode="auto">
          <a:xfrm>
            <a:off x="304800" y="533400"/>
            <a:ext cx="7881938"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ANTIOCHUS IV</a:t>
            </a:r>
            <a:r>
              <a:rPr lang="en-US" altLang="en-US" sz="1800" b="0" u="none">
                <a:solidFill>
                  <a:srgbClr val="7F7F7F"/>
                </a:solidFill>
                <a:latin typeface="Helvetica" panose="020B0604020202020204" pitchFamily="34" charset="0"/>
                <a:cs typeface="Helvetica" panose="020B0604020202020204" pitchFamily="34" charset="0"/>
              </a:rPr>
              <a:t>, 165 BCE</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forbids circumcision, convert Temple to worship of Zeus</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AUGUSTUS CAESAR</a:t>
            </a:r>
            <a:r>
              <a:rPr lang="en-US" altLang="en-US" sz="1800" b="0" u="none">
                <a:solidFill>
                  <a:srgbClr val="7F7F7F"/>
                </a:solidFill>
                <a:latin typeface="Helvetica" panose="020B0604020202020204" pitchFamily="34" charset="0"/>
                <a:cs typeface="Helvetica" panose="020B0604020202020204" pitchFamily="34" charset="0"/>
              </a:rPr>
              <a:t>, 27 BCE-14 CE</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ancient ethnic customs preserved and confirmed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23)</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manumitted Jewish Roman citizens allowed to worship in </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Roman synagogues, send tithe to Jerusalem, receive </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grain outside Sabbath</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TIBERIUS</a:t>
            </a:r>
            <a:r>
              <a:rPr lang="en-US" altLang="en-US" sz="1800" b="0" u="none">
                <a:solidFill>
                  <a:srgbClr val="7F7F7F"/>
                </a:solidFill>
                <a:latin typeface="Helvetica" panose="020B0604020202020204" pitchFamily="34" charset="0"/>
                <a:cs typeface="Helvetica" panose="020B0604020202020204" pitchFamily="34" charset="0"/>
              </a:rPr>
              <a:t>, 14-37</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suppressed Egyptian, Jewish cults, and astrologers</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due to advice of praetorian prefect Sejanus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24)</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respected ancient ethnic customs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24-25)</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CAIUS</a:t>
            </a:r>
            <a:r>
              <a:rPr lang="en-US" altLang="en-US" sz="1800" b="0" u="none">
                <a:solidFill>
                  <a:srgbClr val="7F7F7F"/>
                </a:solidFill>
                <a:latin typeface="Helvetica" panose="020B0604020202020204" pitchFamily="34" charset="0"/>
                <a:cs typeface="Helvetica" panose="020B0604020202020204" pitchFamily="34" charset="0"/>
              </a:rPr>
              <a:t> (</a:t>
            </a:r>
            <a:r>
              <a:rPr lang="en-US" altLang="en-US" sz="1800" u="none">
                <a:solidFill>
                  <a:srgbClr val="7F7F7F"/>
                </a:solidFill>
                <a:latin typeface="Helvetica" panose="020B0604020202020204" pitchFamily="34" charset="0"/>
                <a:cs typeface="Helvetica" panose="020B0604020202020204" pitchFamily="34" charset="0"/>
              </a:rPr>
              <a:t>CALIGULA</a:t>
            </a:r>
            <a:r>
              <a:rPr lang="en-US" altLang="en-US" sz="1800" b="0" u="none">
                <a:solidFill>
                  <a:srgbClr val="7F7F7F"/>
                </a:solidFill>
                <a:latin typeface="Helvetica" panose="020B0604020202020204" pitchFamily="34" charset="0"/>
                <a:cs typeface="Helvetica" panose="020B0604020202020204" pitchFamily="34" charset="0"/>
              </a:rPr>
              <a:t>), 37-41</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insult to </a:t>
            </a:r>
            <a:r>
              <a:rPr lang="en-US" altLang="en-US" sz="1800" u="none">
                <a:solidFill>
                  <a:srgbClr val="7F7F7F"/>
                </a:solidFill>
                <a:latin typeface="Helvetica" panose="020B0604020202020204" pitchFamily="34" charset="0"/>
                <a:cs typeface="Helvetica" panose="020B0604020202020204" pitchFamily="34" charset="0"/>
              </a:rPr>
              <a:t>HEROD AGRIPPA I</a:t>
            </a:r>
            <a:r>
              <a:rPr lang="en-US" altLang="en-US" sz="1800" b="0" u="none">
                <a:solidFill>
                  <a:srgbClr val="7F7F7F"/>
                </a:solidFill>
                <a:latin typeface="Helvetica" panose="020B0604020202020204" pitchFamily="34" charset="0"/>
                <a:cs typeface="Helvetica" panose="020B0604020202020204" pitchFamily="34" charset="0"/>
              </a:rPr>
              <a:t>, rioting in Alexandria, 38 CE</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shift in respect for ancient ethnic customs &gt; imperial cult in Temple</a:t>
            </a:r>
          </a:p>
          <a:p>
            <a:pPr>
              <a:spcBef>
                <a:spcPct val="0"/>
              </a:spcBef>
              <a:buFontTx/>
              <a:buNone/>
            </a:pPr>
            <a:endParaRPr lang="en-US" altLang="en-US" sz="500" b="0" u="none">
              <a:latin typeface="Helvetica" panose="020B0604020202020204" pitchFamily="34" charset="0"/>
              <a:cs typeface="Helvetica" panose="020B0604020202020204" pitchFamily="34" charset="0"/>
            </a:endParaRPr>
          </a:p>
          <a:p>
            <a:pPr>
              <a:spcBef>
                <a:spcPct val="0"/>
              </a:spcBef>
              <a:buFontTx/>
              <a:buNone/>
            </a:pPr>
            <a:endParaRPr lang="en-US" altLang="en-US" sz="5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CLAUDIUS</a:t>
            </a:r>
            <a:r>
              <a:rPr lang="en-US" altLang="en-US" sz="1800" b="0" u="none">
                <a:latin typeface="Helvetica" panose="020B0604020202020204" pitchFamily="34" charset="0"/>
                <a:cs typeface="Helvetica" panose="020B0604020202020204" pitchFamily="34" charset="0"/>
              </a:rPr>
              <a:t>, 41-54 </a:t>
            </a:r>
            <a:endParaRPr lang="en-US" altLang="en-US" sz="1800"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expelled Jews from Rome, agitated by </a:t>
            </a:r>
            <a:r>
              <a:rPr lang="en-US" altLang="en-US" sz="1800" u="none">
                <a:latin typeface="Helvetica" panose="020B0604020202020204" pitchFamily="34" charset="0"/>
                <a:cs typeface="Helvetica" panose="020B0604020202020204" pitchFamily="34" charset="0"/>
              </a:rPr>
              <a:t>Chrestos</a:t>
            </a:r>
            <a:r>
              <a:rPr lang="en-US" altLang="en-US" sz="1800" b="0" u="none">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Suet</a:t>
            </a:r>
            <a:r>
              <a:rPr lang="en-US" altLang="en-US" sz="1800" b="0" u="none">
                <a:latin typeface="Helvetica" panose="020B0604020202020204" pitchFamily="34" charset="0"/>
                <a:cs typeface="Helvetica" panose="020B0604020202020204" pitchFamily="34" charset="0"/>
              </a:rPr>
              <a:t>.</a:t>
            </a:r>
            <a:r>
              <a:rPr lang="en-US" altLang="en-US" sz="1800" b="0" i="1" u="none">
                <a:latin typeface="Helvetica" panose="020B0604020202020204" pitchFamily="34" charset="0"/>
                <a:cs typeface="Helvetica" panose="020B0604020202020204" pitchFamily="34" charset="0"/>
              </a:rPr>
              <a:t>Claud.</a:t>
            </a:r>
            <a:r>
              <a:rPr lang="en-US" altLang="en-US" sz="1800" b="0" u="none">
                <a:latin typeface="Helvetica" panose="020B0604020202020204" pitchFamily="34" charset="0"/>
                <a:cs typeface="Helvetica" panose="020B0604020202020204" pitchFamily="34" charset="0"/>
              </a:rPr>
              <a:t>24)</a:t>
            </a:r>
          </a:p>
          <a:p>
            <a:pPr>
              <a:spcBef>
                <a:spcPct val="0"/>
              </a:spcBef>
              <a:buFontTx/>
              <a:buNone/>
            </a:pPr>
            <a:r>
              <a:rPr lang="en-US" altLang="en-US" sz="1800" b="0" u="none">
                <a:latin typeface="Helvetica" panose="020B0604020202020204" pitchFamily="34" charset="0"/>
                <a:cs typeface="Helvetica" panose="020B0604020202020204" pitchFamily="34" charset="0"/>
              </a:rPr>
              <a:t>	demanded tolerance in Alexandria</a:t>
            </a:r>
            <a:endParaRPr lang="en-US" altLang="en-US" sz="1000" b="0" u="none">
              <a:latin typeface="Helvetica" panose="020B0604020202020204" pitchFamily="34" charset="0"/>
              <a:cs typeface="Helvetica" panose="020B0604020202020204" pitchFamily="34" charset="0"/>
            </a:endParaRPr>
          </a:p>
        </p:txBody>
      </p:sp>
      <p:sp>
        <p:nvSpPr>
          <p:cNvPr id="103427" name="Text Box 2">
            <a:extLst>
              <a:ext uri="{FF2B5EF4-FFF2-40B4-BE49-F238E27FC236}">
                <a16:creationId xmlns:a16="http://schemas.microsoft.com/office/drawing/2014/main" id="{322ED8E3-22F1-476F-8E43-FC0DC0DF5642}"/>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103428" name="Picture 5">
            <a:extLst>
              <a:ext uri="{FF2B5EF4-FFF2-40B4-BE49-F238E27FC236}">
                <a16:creationId xmlns:a16="http://schemas.microsoft.com/office/drawing/2014/main" id="{DF266FC8-A075-4419-84DB-11F575E0DD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8926EFE-C633-40E5-8BE1-9EE6D1B5DB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865"/>
    </mc:Choice>
    <mc:Fallback>
      <p:transition spd="slow" advTm="3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3">
            <a:extLst>
              <a:ext uri="{FF2B5EF4-FFF2-40B4-BE49-F238E27FC236}">
                <a16:creationId xmlns:a16="http://schemas.microsoft.com/office/drawing/2014/main" id="{AD0CA388-C7D0-48C5-A93F-80C3E330F4F0}"/>
              </a:ext>
            </a:extLst>
          </p:cNvPr>
          <p:cNvSpPr txBox="1">
            <a:spLocks noChangeArrowheads="1"/>
          </p:cNvSpPr>
          <p:nvPr/>
        </p:nvSpPr>
        <p:spPr bwMode="auto">
          <a:xfrm>
            <a:off x="304800" y="533400"/>
            <a:ext cx="7985125"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ANTIOCHUS IV</a:t>
            </a:r>
            <a:r>
              <a:rPr lang="en-US" altLang="en-US" sz="1800" b="0" u="none">
                <a:solidFill>
                  <a:srgbClr val="7F7F7F"/>
                </a:solidFill>
                <a:latin typeface="Helvetica" panose="020B0604020202020204" pitchFamily="34" charset="0"/>
                <a:cs typeface="Helvetica" panose="020B0604020202020204" pitchFamily="34" charset="0"/>
              </a:rPr>
              <a:t>, 165 BCE</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forbids circumcision, convert Temple to worship of Zeus</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AUGUSTUS CAESAR</a:t>
            </a:r>
            <a:r>
              <a:rPr lang="en-US" altLang="en-US" sz="1800" b="0" u="none">
                <a:solidFill>
                  <a:srgbClr val="7F7F7F"/>
                </a:solidFill>
                <a:latin typeface="Helvetica" panose="020B0604020202020204" pitchFamily="34" charset="0"/>
                <a:cs typeface="Helvetica" panose="020B0604020202020204" pitchFamily="34" charset="0"/>
              </a:rPr>
              <a:t>, 27 BCE-14 CE</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ancient ethnic customs preserved and confirmed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23)</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manumitted Jewish Roman citizens allowed to worship in </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Roman synagogues, send tithe to Jerusalem, receive </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grain outside Sabbath</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TIBERIUS</a:t>
            </a:r>
            <a:r>
              <a:rPr lang="en-US" altLang="en-US" sz="1800" b="0" u="none">
                <a:solidFill>
                  <a:srgbClr val="7F7F7F"/>
                </a:solidFill>
                <a:latin typeface="Helvetica" panose="020B0604020202020204" pitchFamily="34" charset="0"/>
                <a:cs typeface="Helvetica" panose="020B0604020202020204" pitchFamily="34" charset="0"/>
              </a:rPr>
              <a:t>, 14-37</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suppressed Egyptian, Jewish cults, and astrologers</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due to advice of praetorian prefect Sejanus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24)</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respected ancient ethnic customs (</a:t>
            </a:r>
            <a:r>
              <a:rPr lang="en-US" altLang="en-US" sz="1800" u="none">
                <a:solidFill>
                  <a:srgbClr val="7F7F7F"/>
                </a:solidFill>
                <a:latin typeface="Helvetica" panose="020B0604020202020204" pitchFamily="34" charset="0"/>
                <a:cs typeface="Helvetica" panose="020B0604020202020204" pitchFamily="34" charset="0"/>
              </a:rPr>
              <a:t>Philo</a:t>
            </a:r>
            <a:r>
              <a:rPr lang="en-US" altLang="en-US" sz="1800" b="0" u="none">
                <a:solidFill>
                  <a:srgbClr val="7F7F7F"/>
                </a:solidFill>
                <a:latin typeface="Helvetica" panose="020B0604020202020204" pitchFamily="34" charset="0"/>
                <a:cs typeface="Helvetica" panose="020B0604020202020204" pitchFamily="34" charset="0"/>
              </a:rPr>
              <a:t> 24-25)</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CAIUS</a:t>
            </a:r>
            <a:r>
              <a:rPr lang="en-US" altLang="en-US" sz="1800" b="0" u="none">
                <a:solidFill>
                  <a:srgbClr val="7F7F7F"/>
                </a:solidFill>
                <a:latin typeface="Helvetica" panose="020B0604020202020204" pitchFamily="34" charset="0"/>
                <a:cs typeface="Helvetica" panose="020B0604020202020204" pitchFamily="34" charset="0"/>
              </a:rPr>
              <a:t> (</a:t>
            </a:r>
            <a:r>
              <a:rPr lang="en-US" altLang="en-US" sz="1800" u="none">
                <a:solidFill>
                  <a:srgbClr val="7F7F7F"/>
                </a:solidFill>
                <a:latin typeface="Helvetica" panose="020B0604020202020204" pitchFamily="34" charset="0"/>
                <a:cs typeface="Helvetica" panose="020B0604020202020204" pitchFamily="34" charset="0"/>
              </a:rPr>
              <a:t>CALIGULA</a:t>
            </a:r>
            <a:r>
              <a:rPr lang="en-US" altLang="en-US" sz="1800" b="0" u="none">
                <a:solidFill>
                  <a:srgbClr val="7F7F7F"/>
                </a:solidFill>
                <a:latin typeface="Helvetica" panose="020B0604020202020204" pitchFamily="34" charset="0"/>
                <a:cs typeface="Helvetica" panose="020B0604020202020204" pitchFamily="34" charset="0"/>
              </a:rPr>
              <a:t>), 37-41</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insult to </a:t>
            </a:r>
            <a:r>
              <a:rPr lang="en-US" altLang="en-US" sz="1800" u="none">
                <a:solidFill>
                  <a:srgbClr val="7F7F7F"/>
                </a:solidFill>
                <a:latin typeface="Helvetica" panose="020B0604020202020204" pitchFamily="34" charset="0"/>
                <a:cs typeface="Helvetica" panose="020B0604020202020204" pitchFamily="34" charset="0"/>
              </a:rPr>
              <a:t>HEROD AGRIPPA I</a:t>
            </a:r>
            <a:r>
              <a:rPr lang="en-US" altLang="en-US" sz="1800" b="0" u="none">
                <a:solidFill>
                  <a:srgbClr val="7F7F7F"/>
                </a:solidFill>
                <a:latin typeface="Helvetica" panose="020B0604020202020204" pitchFamily="34" charset="0"/>
                <a:cs typeface="Helvetica" panose="020B0604020202020204" pitchFamily="34" charset="0"/>
              </a:rPr>
              <a:t>, rioting in Alexandria, 38 CE</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shift in respect for ancient ethnic customs &gt; imperial cult in Temple</a:t>
            </a: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CLAUDIUS</a:t>
            </a:r>
            <a:r>
              <a:rPr lang="en-US" altLang="en-US" sz="1800" b="0" u="none">
                <a:solidFill>
                  <a:srgbClr val="7F7F7F"/>
                </a:solidFill>
                <a:latin typeface="Helvetica" panose="020B0604020202020204" pitchFamily="34" charset="0"/>
                <a:cs typeface="Helvetica" panose="020B0604020202020204" pitchFamily="34" charset="0"/>
              </a:rPr>
              <a:t>, 41-54 </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expelled Jews from Rome, agitated by </a:t>
            </a:r>
            <a:r>
              <a:rPr lang="en-US" altLang="en-US" sz="1800" u="none">
                <a:solidFill>
                  <a:srgbClr val="7F7F7F"/>
                </a:solidFill>
                <a:latin typeface="Helvetica" panose="020B0604020202020204" pitchFamily="34" charset="0"/>
                <a:cs typeface="Helvetica" panose="020B0604020202020204" pitchFamily="34" charset="0"/>
              </a:rPr>
              <a:t>Chrestos</a:t>
            </a:r>
            <a:r>
              <a:rPr lang="en-US" altLang="en-US" sz="1800" b="0" u="none">
                <a:solidFill>
                  <a:srgbClr val="7F7F7F"/>
                </a:solidFill>
                <a:latin typeface="Helvetica" panose="020B0604020202020204" pitchFamily="34" charset="0"/>
                <a:cs typeface="Helvetica" panose="020B0604020202020204" pitchFamily="34" charset="0"/>
              </a:rPr>
              <a:t> (</a:t>
            </a:r>
            <a:r>
              <a:rPr lang="en-US" altLang="en-US" sz="1800" u="none">
                <a:solidFill>
                  <a:srgbClr val="7F7F7F"/>
                </a:solidFill>
                <a:latin typeface="Helvetica" panose="020B0604020202020204" pitchFamily="34" charset="0"/>
                <a:cs typeface="Helvetica" panose="020B0604020202020204" pitchFamily="34" charset="0"/>
              </a:rPr>
              <a:t>Suet</a:t>
            </a:r>
            <a:r>
              <a:rPr lang="en-US" altLang="en-US" sz="1800" b="0" u="none">
                <a:solidFill>
                  <a:srgbClr val="7F7F7F"/>
                </a:solidFill>
                <a:latin typeface="Helvetica" panose="020B0604020202020204" pitchFamily="34" charset="0"/>
                <a:cs typeface="Helvetica" panose="020B0604020202020204" pitchFamily="34" charset="0"/>
              </a:rPr>
              <a:t>.</a:t>
            </a:r>
            <a:r>
              <a:rPr lang="en-US" altLang="en-US" sz="1800" b="0" i="1" u="none">
                <a:solidFill>
                  <a:srgbClr val="7F7F7F"/>
                </a:solidFill>
                <a:latin typeface="Helvetica" panose="020B0604020202020204" pitchFamily="34" charset="0"/>
                <a:cs typeface="Helvetica" panose="020B0604020202020204" pitchFamily="34" charset="0"/>
              </a:rPr>
              <a:t>Claud.</a:t>
            </a:r>
            <a:r>
              <a:rPr lang="en-US" altLang="en-US" sz="1800" b="0" u="none">
                <a:solidFill>
                  <a:srgbClr val="7F7F7F"/>
                </a:solidFill>
                <a:latin typeface="Helvetica" panose="020B0604020202020204" pitchFamily="34" charset="0"/>
                <a:cs typeface="Helvetica" panose="020B0604020202020204" pitchFamily="34" charset="0"/>
              </a:rPr>
              <a:t>24)</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demanded tolerance in Alexandria</a:t>
            </a:r>
            <a:endParaRPr lang="en-US" altLang="en-US" sz="500" b="0" u="none">
              <a:solidFill>
                <a:srgbClr val="7F7F7F"/>
              </a:solidFill>
              <a:latin typeface="Helvetica" panose="020B0604020202020204" pitchFamily="34" charset="0"/>
              <a:cs typeface="Helvetica" panose="020B0604020202020204" pitchFamily="34" charset="0"/>
            </a:endParaRPr>
          </a:p>
          <a:p>
            <a:pPr>
              <a:spcBef>
                <a:spcPct val="0"/>
              </a:spcBef>
              <a:buFontTx/>
              <a:buNone/>
            </a:pPr>
            <a:endParaRPr lang="en-US" altLang="en-US" sz="5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NERO</a:t>
            </a:r>
            <a:r>
              <a:rPr lang="en-US" altLang="en-US" sz="1800" b="0" u="none">
                <a:latin typeface="Helvetica" panose="020B0604020202020204" pitchFamily="34" charset="0"/>
                <a:cs typeface="Helvetica" panose="020B0604020202020204" pitchFamily="34" charset="0"/>
              </a:rPr>
              <a:t>, 54-68</a:t>
            </a:r>
          </a:p>
          <a:p>
            <a:pPr>
              <a:spcBef>
                <a:spcPct val="0"/>
              </a:spcBef>
              <a:buFontTx/>
              <a:buNone/>
            </a:pPr>
            <a:r>
              <a:rPr lang="en-US" altLang="en-US" sz="1800" b="0" u="none">
                <a:latin typeface="Helvetica" panose="020B0604020202020204" pitchFamily="34" charset="0"/>
                <a:cs typeface="Helvetica" panose="020B0604020202020204" pitchFamily="34" charset="0"/>
              </a:rPr>
              <a:t>	</a:t>
            </a:r>
            <a:r>
              <a:rPr lang="en-US" altLang="en-US" sz="1800" u="none">
                <a:solidFill>
                  <a:srgbClr val="3333FF"/>
                </a:solidFill>
                <a:latin typeface="Helvetica" panose="020B0604020202020204" pitchFamily="34" charset="0"/>
                <a:cs typeface="Helvetica" panose="020B0604020202020204" pitchFamily="34" charset="0"/>
              </a:rPr>
              <a:t>First Jewish War</a:t>
            </a:r>
            <a:r>
              <a:rPr lang="en-US" altLang="en-US" sz="1800" b="0" u="none">
                <a:latin typeface="Helvetica" panose="020B0604020202020204" pitchFamily="34" charset="0"/>
                <a:cs typeface="Helvetica" panose="020B0604020202020204" pitchFamily="34" charset="0"/>
              </a:rPr>
              <a:t> (66-73 CE), general </a:t>
            </a:r>
            <a:r>
              <a:rPr lang="en-US" altLang="en-US" sz="1800" u="none">
                <a:latin typeface="Helvetica" panose="020B0604020202020204" pitchFamily="34" charset="0"/>
                <a:cs typeface="Helvetica" panose="020B0604020202020204" pitchFamily="34" charset="0"/>
              </a:rPr>
              <a:t>T. Flavius </a:t>
            </a:r>
            <a:r>
              <a:rPr lang="en-US" altLang="en-US" sz="1800" u="none">
                <a:solidFill>
                  <a:srgbClr val="3333FF"/>
                </a:solidFill>
                <a:latin typeface="Helvetica" panose="020B0604020202020204" pitchFamily="34" charset="0"/>
                <a:cs typeface="Helvetica" panose="020B0604020202020204" pitchFamily="34" charset="0"/>
              </a:rPr>
              <a:t>VESPASIAN</a:t>
            </a:r>
            <a:r>
              <a:rPr lang="en-US" altLang="en-US" sz="1800" u="none">
                <a:latin typeface="Helvetica" panose="020B0604020202020204" pitchFamily="34" charset="0"/>
                <a:cs typeface="Helvetica" panose="020B0604020202020204" pitchFamily="34" charset="0"/>
              </a:rPr>
              <a:t>us</a:t>
            </a:r>
            <a:endParaRPr lang="en-US" altLang="en-US" sz="1000" u="none">
              <a:latin typeface="Helvetica" panose="020B0604020202020204" pitchFamily="34" charset="0"/>
              <a:cs typeface="Helvetica" panose="020B0604020202020204" pitchFamily="34" charset="0"/>
            </a:endParaRPr>
          </a:p>
        </p:txBody>
      </p:sp>
      <p:sp>
        <p:nvSpPr>
          <p:cNvPr id="105475" name="Text Box 2">
            <a:extLst>
              <a:ext uri="{FF2B5EF4-FFF2-40B4-BE49-F238E27FC236}">
                <a16:creationId xmlns:a16="http://schemas.microsoft.com/office/drawing/2014/main" id="{5BFC9564-96DD-4B04-8245-08DFBD4AE5E4}"/>
              </a:ext>
            </a:extLst>
          </p:cNvPr>
          <p:cNvSpPr txBox="1">
            <a:spLocks noChangeArrowheads="1"/>
          </p:cNvSpPr>
          <p:nvPr/>
        </p:nvSpPr>
        <p:spPr bwMode="auto">
          <a:xfrm>
            <a:off x="152400" y="762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105476" name="Picture 4">
            <a:extLst>
              <a:ext uri="{FF2B5EF4-FFF2-40B4-BE49-F238E27FC236}">
                <a16:creationId xmlns:a16="http://schemas.microsoft.com/office/drawing/2014/main" id="{12577847-B446-4CD8-A6CB-51C6D821D6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722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AC24740-FA93-45B2-85BD-5FAEC15A06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725"/>
    </mc:Choice>
    <mc:Fallback>
      <p:transition spd="slow" advTm="32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3">
            <a:extLst>
              <a:ext uri="{FF2B5EF4-FFF2-40B4-BE49-F238E27FC236}">
                <a16:creationId xmlns:a16="http://schemas.microsoft.com/office/drawing/2014/main" id="{EAFC1A23-4588-4319-8658-69BA292D1D5D}"/>
              </a:ext>
            </a:extLst>
          </p:cNvPr>
          <p:cNvSpPr txBox="1">
            <a:spLocks noChangeArrowheads="1"/>
          </p:cNvSpPr>
          <p:nvPr/>
        </p:nvSpPr>
        <p:spPr bwMode="auto">
          <a:xfrm>
            <a:off x="1104900" y="762000"/>
            <a:ext cx="7394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Kitos War</a:t>
            </a:r>
            <a:r>
              <a:rPr lang="en-US" altLang="en-US" sz="1800" b="0" u="none">
                <a:latin typeface="Helvetica" panose="020B0604020202020204" pitchFamily="34" charset="0"/>
                <a:cs typeface="Helvetica" panose="020B0604020202020204" pitchFamily="34" charset="0"/>
              </a:rPr>
              <a:t>, 115-117 CE (</a:t>
            </a:r>
            <a:r>
              <a:rPr lang="en-US" altLang="en-US" sz="1800" u="none">
                <a:latin typeface="Helvetica" panose="020B0604020202020204" pitchFamily="34" charset="0"/>
                <a:cs typeface="Helvetica" panose="020B0604020202020204" pitchFamily="34" charset="0"/>
              </a:rPr>
              <a:t>Second Jewish War</a:t>
            </a:r>
            <a:r>
              <a:rPr lang="en-US" altLang="en-US" sz="1800" b="0" u="none">
                <a:latin typeface="Helvetica" panose="020B0604020202020204" pitchFamily="34" charset="0"/>
                <a:cs typeface="Helvetica" panose="020B0604020202020204" pitchFamily="34" charset="0"/>
              </a:rPr>
              <a:t>)</a:t>
            </a:r>
            <a:endParaRPr lang="en-US" altLang="en-US" sz="1800"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reign of </a:t>
            </a:r>
            <a:r>
              <a:rPr lang="en-US" altLang="en-US" sz="1800" u="none">
                <a:cs typeface="Helvetica" panose="020B0604020202020204" pitchFamily="34" charset="0"/>
              </a:rPr>
              <a:t>M. Ulpius Nerva </a:t>
            </a:r>
            <a:r>
              <a:rPr lang="en-US" altLang="en-US" sz="1800" u="none">
                <a:solidFill>
                  <a:srgbClr val="3333FF"/>
                </a:solidFill>
                <a:cs typeface="Helvetica" panose="020B0604020202020204" pitchFamily="34" charset="0"/>
              </a:rPr>
              <a:t>TRAIAN</a:t>
            </a:r>
            <a:r>
              <a:rPr lang="en-US" altLang="en-US" sz="1800" u="none">
                <a:cs typeface="Helvetica" panose="020B0604020202020204" pitchFamily="34" charset="0"/>
              </a:rPr>
              <a:t>us</a:t>
            </a:r>
            <a:r>
              <a:rPr lang="en-US" altLang="en-US" sz="1800" b="0" u="none">
                <a:latin typeface="Helvetica" panose="020B0604020202020204" pitchFamily="34" charset="0"/>
                <a:cs typeface="Helvetica" panose="020B0604020202020204" pitchFamily="34" charset="0"/>
              </a:rPr>
              <a:t>—</a:t>
            </a:r>
            <a:r>
              <a:rPr lang="en-US" altLang="en-US" sz="1800" i="1" u="none">
                <a:solidFill>
                  <a:srgbClr val="3333FF"/>
                </a:solidFill>
                <a:latin typeface="Helvetica" panose="020B0604020202020204" pitchFamily="34" charset="0"/>
                <a:cs typeface="Helvetica" panose="020B0604020202020204" pitchFamily="34" charset="0"/>
              </a:rPr>
              <a:t>diaspora</a:t>
            </a:r>
            <a:r>
              <a:rPr lang="en-US" altLang="en-US" sz="1800" b="0" u="none">
                <a:latin typeface="Helvetica" panose="020B0604020202020204" pitchFamily="34" charset="0"/>
                <a:cs typeface="Helvetica" panose="020B0604020202020204" pitchFamily="34" charset="0"/>
              </a:rPr>
              <a:t> communities </a:t>
            </a:r>
          </a:p>
          <a:p>
            <a:pPr>
              <a:spcBef>
                <a:spcPct val="0"/>
              </a:spcBef>
              <a:buFontTx/>
              <a:buNone/>
            </a:pPr>
            <a:r>
              <a:rPr lang="en-US" altLang="en-US" sz="1800" b="0" u="none">
                <a:latin typeface="Helvetica" panose="020B0604020202020204" pitchFamily="34" charset="0"/>
                <a:cs typeface="Helvetica" panose="020B0604020202020204" pitchFamily="34" charset="0"/>
              </a:rPr>
              <a:t>		of Cyrene, Egypt, Cyprus, Mesopotamia</a:t>
            </a:r>
          </a:p>
          <a:p>
            <a:pPr>
              <a:spcBef>
                <a:spcPct val="0"/>
              </a:spcBef>
              <a:buFontTx/>
              <a:buNone/>
            </a:pPr>
            <a:r>
              <a:rPr lang="en-US" altLang="en-US" sz="1800" b="0" u="none">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L. </a:t>
            </a:r>
            <a:r>
              <a:rPr lang="en-US" altLang="en-US" sz="1800" u="none">
                <a:solidFill>
                  <a:srgbClr val="3333FF"/>
                </a:solidFill>
                <a:latin typeface="Helvetica" panose="020B0604020202020204" pitchFamily="34" charset="0"/>
                <a:cs typeface="Helvetica" panose="020B0604020202020204" pitchFamily="34" charset="0"/>
              </a:rPr>
              <a:t>QUIETUS</a:t>
            </a:r>
            <a:r>
              <a:rPr lang="en-US" altLang="en-US" sz="1800" u="none">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sent to suppress revolt</a:t>
            </a:r>
            <a:endParaRPr lang="en-US" altLang="en-US" sz="1000" b="0" u="none">
              <a:latin typeface="Helvetica" panose="020B0604020202020204" pitchFamily="34" charset="0"/>
              <a:cs typeface="Helvetica" panose="020B0604020202020204" pitchFamily="34" charset="0"/>
            </a:endParaRPr>
          </a:p>
        </p:txBody>
      </p:sp>
      <p:pic>
        <p:nvPicPr>
          <p:cNvPr id="107523" name="Picture 4" descr="diaspora_map">
            <a:extLst>
              <a:ext uri="{FF2B5EF4-FFF2-40B4-BE49-F238E27FC236}">
                <a16:creationId xmlns:a16="http://schemas.microsoft.com/office/drawing/2014/main" id="{94B3DFF7-7C46-468A-B3A2-D02AF0D60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1971675"/>
            <a:ext cx="635317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2">
            <a:extLst>
              <a:ext uri="{FF2B5EF4-FFF2-40B4-BE49-F238E27FC236}">
                <a16:creationId xmlns:a16="http://schemas.microsoft.com/office/drawing/2014/main" id="{2640A103-9EC4-4E82-AA82-EA684B3C0818}"/>
              </a:ext>
            </a:extLst>
          </p:cNvPr>
          <p:cNvSpPr txBox="1">
            <a:spLocks noChangeArrowheads="1"/>
          </p:cNvSpPr>
          <p:nvPr/>
        </p:nvSpPr>
        <p:spPr bwMode="auto">
          <a:xfrm>
            <a:off x="152400" y="2286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6E436554-1A5C-44D4-B886-884A82A24B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84"/>
    </mc:Choice>
    <mc:Fallback>
      <p:transition spd="slow" advTm="1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a:extLst>
              <a:ext uri="{FF2B5EF4-FFF2-40B4-BE49-F238E27FC236}">
                <a16:creationId xmlns:a16="http://schemas.microsoft.com/office/drawing/2014/main" id="{6C308098-2F50-415A-B25A-FDEA5CEAABE7}"/>
              </a:ext>
            </a:extLst>
          </p:cNvPr>
          <p:cNvSpPr txBox="1">
            <a:spLocks noChangeArrowheads="1"/>
          </p:cNvSpPr>
          <p:nvPr/>
        </p:nvSpPr>
        <p:spPr bwMode="auto">
          <a:xfrm>
            <a:off x="152400" y="228600"/>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RELIGIOUS (IN)TOLERANCE</a:t>
            </a:r>
            <a:endParaRPr lang="en-US" altLang="en-US" sz="2400" i="1" u="none">
              <a:solidFill>
                <a:srgbClr val="3333FF"/>
              </a:solidFill>
              <a:latin typeface="Helvetica" panose="020B0604020202020204" pitchFamily="34" charset="0"/>
              <a:cs typeface="Helvetica" panose="020B0604020202020204" pitchFamily="34" charset="0"/>
            </a:endParaRPr>
          </a:p>
        </p:txBody>
      </p:sp>
      <p:sp>
        <p:nvSpPr>
          <p:cNvPr id="109571" name="Text Box 3">
            <a:extLst>
              <a:ext uri="{FF2B5EF4-FFF2-40B4-BE49-F238E27FC236}">
                <a16:creationId xmlns:a16="http://schemas.microsoft.com/office/drawing/2014/main" id="{7D582B9A-0F8C-4BF7-B07C-D588EDF1A14D}"/>
              </a:ext>
            </a:extLst>
          </p:cNvPr>
          <p:cNvSpPr txBox="1">
            <a:spLocks noChangeArrowheads="1"/>
          </p:cNvSpPr>
          <p:nvPr/>
        </p:nvSpPr>
        <p:spPr bwMode="auto">
          <a:xfrm>
            <a:off x="1104900" y="762000"/>
            <a:ext cx="793115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7F7F7F"/>
                </a:solidFill>
                <a:latin typeface="Helvetica" panose="020B0604020202020204" pitchFamily="34" charset="0"/>
                <a:cs typeface="Helvetica" panose="020B0604020202020204" pitchFamily="34" charset="0"/>
              </a:rPr>
              <a:t>Kitos War</a:t>
            </a:r>
            <a:r>
              <a:rPr lang="en-US" altLang="en-US" sz="1800" b="0" u="none">
                <a:solidFill>
                  <a:srgbClr val="7F7F7F"/>
                </a:solidFill>
                <a:latin typeface="Helvetica" panose="020B0604020202020204" pitchFamily="34" charset="0"/>
                <a:cs typeface="Helvetica" panose="020B0604020202020204" pitchFamily="34" charset="0"/>
              </a:rPr>
              <a:t>, 115-117 CE (</a:t>
            </a:r>
            <a:r>
              <a:rPr lang="en-US" altLang="en-US" sz="1800" u="none">
                <a:solidFill>
                  <a:srgbClr val="7F7F7F"/>
                </a:solidFill>
                <a:latin typeface="Helvetica" panose="020B0604020202020204" pitchFamily="34" charset="0"/>
                <a:cs typeface="Helvetica" panose="020B0604020202020204" pitchFamily="34" charset="0"/>
              </a:rPr>
              <a:t>Second Jewish War</a:t>
            </a:r>
            <a:r>
              <a:rPr lang="en-US" altLang="en-US" sz="1800" b="0" u="none">
                <a:solidFill>
                  <a:srgbClr val="7F7F7F"/>
                </a:solidFill>
                <a:latin typeface="Helvetica" panose="020B0604020202020204" pitchFamily="34" charset="0"/>
                <a:cs typeface="Helvetica" panose="020B0604020202020204" pitchFamily="34" charset="0"/>
              </a:rPr>
              <a:t>)</a:t>
            </a:r>
            <a:endParaRPr lang="en-US" altLang="en-US" sz="1800" u="none">
              <a:solidFill>
                <a:srgbClr val="7F7F7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reign of </a:t>
            </a:r>
            <a:r>
              <a:rPr lang="en-US" altLang="en-US" sz="1800" u="none">
                <a:solidFill>
                  <a:srgbClr val="7F7F7F"/>
                </a:solidFill>
                <a:cs typeface="Helvetica" panose="020B0604020202020204" pitchFamily="34" charset="0"/>
              </a:rPr>
              <a:t>M. Ulpius Nerva TRAIANus</a:t>
            </a:r>
            <a:r>
              <a:rPr lang="en-US" altLang="en-US" sz="1800" b="0" u="none">
                <a:solidFill>
                  <a:srgbClr val="7F7F7F"/>
                </a:solidFill>
                <a:latin typeface="Helvetica" panose="020B0604020202020204" pitchFamily="34" charset="0"/>
                <a:cs typeface="Helvetica" panose="020B0604020202020204" pitchFamily="34" charset="0"/>
              </a:rPr>
              <a:t>—</a:t>
            </a:r>
            <a:r>
              <a:rPr lang="en-US" altLang="en-US" sz="1800" i="1" u="none">
                <a:solidFill>
                  <a:srgbClr val="7F7F7F"/>
                </a:solidFill>
                <a:latin typeface="Helvetica" panose="020B0604020202020204" pitchFamily="34" charset="0"/>
                <a:cs typeface="Helvetica" panose="020B0604020202020204" pitchFamily="34" charset="0"/>
              </a:rPr>
              <a:t>diaspora</a:t>
            </a:r>
            <a:r>
              <a:rPr lang="en-US" altLang="en-US" sz="1800" b="0" u="none">
                <a:solidFill>
                  <a:srgbClr val="7F7F7F"/>
                </a:solidFill>
                <a:latin typeface="Helvetica" panose="020B0604020202020204" pitchFamily="34" charset="0"/>
                <a:cs typeface="Helvetica" panose="020B0604020202020204" pitchFamily="34" charset="0"/>
              </a:rPr>
              <a:t> communities </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of Cyrene, Egypt, Cyprus, Mesopotamia</a:t>
            </a:r>
          </a:p>
          <a:p>
            <a:pPr>
              <a:spcBef>
                <a:spcPct val="0"/>
              </a:spcBef>
              <a:buFontTx/>
              <a:buNone/>
            </a:pPr>
            <a:r>
              <a:rPr lang="en-US" altLang="en-US" sz="1800" b="0" u="none">
                <a:solidFill>
                  <a:srgbClr val="7F7F7F"/>
                </a:solidFill>
                <a:latin typeface="Helvetica" panose="020B0604020202020204" pitchFamily="34" charset="0"/>
                <a:cs typeface="Helvetica" panose="020B0604020202020204" pitchFamily="34" charset="0"/>
              </a:rPr>
              <a:t>	</a:t>
            </a:r>
            <a:r>
              <a:rPr lang="en-US" altLang="en-US" sz="1800" u="none">
                <a:solidFill>
                  <a:srgbClr val="7F7F7F"/>
                </a:solidFill>
                <a:latin typeface="Helvetica" panose="020B0604020202020204" pitchFamily="34" charset="0"/>
                <a:cs typeface="Helvetica" panose="020B0604020202020204" pitchFamily="34" charset="0"/>
              </a:rPr>
              <a:t>L. QUIETUS </a:t>
            </a:r>
            <a:r>
              <a:rPr lang="en-US" altLang="en-US" sz="1800" b="0" u="none">
                <a:solidFill>
                  <a:srgbClr val="7F7F7F"/>
                </a:solidFill>
                <a:latin typeface="Helvetica" panose="020B0604020202020204" pitchFamily="34" charset="0"/>
                <a:cs typeface="Helvetica" panose="020B0604020202020204" pitchFamily="34" charset="0"/>
              </a:rPr>
              <a:t>sent to suppress revolt</a:t>
            </a:r>
          </a:p>
          <a:p>
            <a:pPr>
              <a:spcBef>
                <a:spcPct val="0"/>
              </a:spcBef>
              <a:buFontTx/>
              <a:buNone/>
            </a:pPr>
            <a:endParaRPr lang="en-US" altLang="en-US" sz="10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Bar Kokhba Revolt</a:t>
            </a:r>
            <a:r>
              <a:rPr lang="en-US" altLang="en-US" sz="1800" b="0" u="none">
                <a:latin typeface="Helvetica" panose="020B0604020202020204" pitchFamily="34" charset="0"/>
                <a:cs typeface="Helvetica" panose="020B0604020202020204" pitchFamily="34" charset="0"/>
              </a:rPr>
              <a:t>, 132-135 CE (</a:t>
            </a:r>
            <a:r>
              <a:rPr lang="en-US" altLang="en-US" sz="1800" u="none">
                <a:latin typeface="Helvetica" panose="020B0604020202020204" pitchFamily="34" charset="0"/>
                <a:cs typeface="Helvetica" panose="020B0604020202020204" pitchFamily="34" charset="0"/>
              </a:rPr>
              <a:t>Third Jewish War</a:t>
            </a:r>
            <a:r>
              <a:rPr lang="en-US" altLang="en-US" sz="1800" b="0" u="none">
                <a:latin typeface="Helvetica" panose="020B0604020202020204" pitchFamily="34" charset="0"/>
                <a:cs typeface="Helvetica" panose="020B0604020202020204" pitchFamily="34" charset="0"/>
              </a:rPr>
              <a:t>)</a:t>
            </a:r>
          </a:p>
          <a:p>
            <a:pPr>
              <a:spcBef>
                <a:spcPct val="0"/>
              </a:spcBef>
              <a:buFontTx/>
              <a:buNone/>
            </a:pPr>
            <a:r>
              <a:rPr lang="en-US" altLang="en-US" sz="1800" b="0" u="none">
                <a:latin typeface="Helvetica" panose="020B0604020202020204" pitchFamily="34" charset="0"/>
                <a:cs typeface="Helvetica" panose="020B0604020202020204" pitchFamily="34" charset="0"/>
              </a:rPr>
              <a:t>	reign of </a:t>
            </a:r>
            <a:r>
              <a:rPr lang="en-US" altLang="en-US" sz="1800" u="none">
                <a:solidFill>
                  <a:srgbClr val="3333FF"/>
                </a:solidFill>
                <a:latin typeface="Helvetica" panose="020B0604020202020204" pitchFamily="34" charset="0"/>
                <a:cs typeface="Helvetica" panose="020B0604020202020204" pitchFamily="34" charset="0"/>
              </a:rPr>
              <a:t>Hadrian</a:t>
            </a:r>
            <a:r>
              <a:rPr lang="en-US" altLang="en-US" sz="1800" b="0" u="none">
                <a:latin typeface="Helvetica" panose="020B0604020202020204" pitchFamily="34" charset="0"/>
                <a:cs typeface="Helvetica" panose="020B0604020202020204" pitchFamily="34" charset="0"/>
              </a:rPr>
              <a:t> – plans to rebuild </a:t>
            </a:r>
            <a:r>
              <a:rPr lang="en-US" altLang="en-US" sz="1800" u="none">
                <a:solidFill>
                  <a:srgbClr val="3333FF"/>
                </a:solidFill>
                <a:latin typeface="Helvetica" panose="020B0604020202020204" pitchFamily="34" charset="0"/>
                <a:cs typeface="Helvetica" panose="020B0604020202020204" pitchFamily="34" charset="0"/>
              </a:rPr>
              <a:t>Jerusalem</a:t>
            </a:r>
            <a:r>
              <a:rPr lang="en-US" altLang="en-US" sz="1800" b="0" u="none">
                <a:latin typeface="Helvetica" panose="020B0604020202020204" pitchFamily="34" charset="0"/>
                <a:cs typeface="Helvetica" panose="020B0604020202020204" pitchFamily="34" charset="0"/>
              </a:rPr>
              <a:t> as </a:t>
            </a:r>
            <a:r>
              <a:rPr lang="en-US" altLang="en-US" sz="1800" u="none">
                <a:latin typeface="Helvetica" panose="020B0604020202020204" pitchFamily="34" charset="0"/>
                <a:cs typeface="Helvetica" panose="020B0604020202020204" pitchFamily="34" charset="0"/>
              </a:rPr>
              <a:t>Aelia Capitolina</a:t>
            </a:r>
          </a:p>
          <a:p>
            <a:pPr>
              <a:spcBef>
                <a:spcPct val="0"/>
              </a:spcBef>
              <a:buFontTx/>
              <a:buNone/>
            </a:pPr>
            <a:r>
              <a:rPr lang="en-US" altLang="en-US" sz="1800" b="0" u="none">
                <a:latin typeface="Helvetica" panose="020B0604020202020204" pitchFamily="34" charset="0"/>
                <a:cs typeface="Helvetica" panose="020B0604020202020204" pitchFamily="34" charset="0"/>
              </a:rPr>
              <a:t>	forbids circumcision; new Temple dedicated to the Capitoline triad </a:t>
            </a:r>
          </a:p>
          <a:p>
            <a:pPr>
              <a:spcBef>
                <a:spcPct val="0"/>
              </a:spcBef>
              <a:buFontTx/>
              <a:buNone/>
            </a:pPr>
            <a:r>
              <a:rPr lang="en-US" altLang="en-US" sz="1800" b="0" u="none">
                <a:latin typeface="Helvetica" panose="020B0604020202020204" pitchFamily="34" charset="0"/>
                <a:cs typeface="Helvetica" panose="020B0604020202020204" pitchFamily="34" charset="0"/>
              </a:rPr>
              <a:t>		and imperial cult </a:t>
            </a:r>
          </a:p>
          <a:p>
            <a:pPr>
              <a:spcBef>
                <a:spcPct val="0"/>
              </a:spcBef>
              <a:buFontTx/>
              <a:buNone/>
            </a:pPr>
            <a:endParaRPr lang="en-US" altLang="en-US" sz="500" b="0" u="none">
              <a:latin typeface="Helvetica" panose="020B0604020202020204" pitchFamily="34" charset="0"/>
              <a:cs typeface="Helvetica" panose="020B0604020202020204" pitchFamily="34" charset="0"/>
            </a:endParaRPr>
          </a:p>
          <a:p>
            <a:pPr>
              <a:spcBef>
                <a:spcPct val="0"/>
              </a:spcBef>
              <a:buFontTx/>
              <a:buNone/>
            </a:pPr>
            <a:endParaRPr lang="en-US" altLang="en-US" sz="5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Simon Bar Kokhba </a:t>
            </a:r>
            <a:r>
              <a:rPr lang="en-US" altLang="en-US" sz="1800" b="0" u="none">
                <a:latin typeface="Helvetica" panose="020B0604020202020204" pitchFamily="34" charset="0"/>
                <a:cs typeface="Helvetica" panose="020B0604020202020204" pitchFamily="34" charset="0"/>
              </a:rPr>
              <a:t>leads revolt</a:t>
            </a:r>
          </a:p>
          <a:p>
            <a:pPr>
              <a:spcBef>
                <a:spcPct val="0"/>
              </a:spcBef>
              <a:buFontTx/>
              <a:buNone/>
            </a:pPr>
            <a:r>
              <a:rPr lang="en-US" altLang="en-US" sz="1800" b="0" u="none">
                <a:latin typeface="Helvetica" panose="020B0604020202020204" pitchFamily="34" charset="0"/>
                <a:cs typeface="Helvetica" panose="020B0604020202020204" pitchFamily="34" charset="0"/>
              </a:rPr>
              <a:t>	destruction of </a:t>
            </a:r>
            <a:r>
              <a:rPr lang="en-US" altLang="en-US" sz="1800" u="none">
                <a:solidFill>
                  <a:srgbClr val="3333FF"/>
                </a:solidFill>
                <a:latin typeface="Helvetica" panose="020B0604020202020204" pitchFamily="34" charset="0"/>
                <a:cs typeface="Helvetica" panose="020B0604020202020204" pitchFamily="34" charset="0"/>
              </a:rPr>
              <a:t>Jerusalem</a:t>
            </a:r>
            <a:r>
              <a:rPr lang="en-US" altLang="en-US" sz="1800" b="0" u="none">
                <a:latin typeface="Helvetica" panose="020B0604020202020204" pitchFamily="34" charset="0"/>
                <a:cs typeface="Helvetica" panose="020B0604020202020204" pitchFamily="34" charset="0"/>
              </a:rPr>
              <a:t>, population killed, dispersed, enslaved</a:t>
            </a: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1000" b="0" u="none">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CBEC5745-B97F-4339-878B-A7423A7A76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515"/>
    </mc:Choice>
    <mc:Fallback>
      <p:transition spd="slow" advTm="49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a:extLst>
              <a:ext uri="{FF2B5EF4-FFF2-40B4-BE49-F238E27FC236}">
                <a16:creationId xmlns:a16="http://schemas.microsoft.com/office/drawing/2014/main" id="{16DE201E-13BB-4DA6-BA14-FA19A441029D}"/>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11619" name="Text Box 3">
            <a:extLst>
              <a:ext uri="{FF2B5EF4-FFF2-40B4-BE49-F238E27FC236}">
                <a16:creationId xmlns:a16="http://schemas.microsoft.com/office/drawing/2014/main" id="{101B48B5-BD2D-4FEF-927D-516F65F0725F}"/>
              </a:ext>
            </a:extLst>
          </p:cNvPr>
          <p:cNvSpPr txBox="1">
            <a:spLocks noChangeArrowheads="1"/>
          </p:cNvSpPr>
          <p:nvPr/>
        </p:nvSpPr>
        <p:spPr bwMode="auto">
          <a:xfrm>
            <a:off x="76200" y="242888"/>
            <a:ext cx="861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 &amp; ROMANIZATION</a:t>
            </a:r>
            <a:r>
              <a:rPr lang="en-US" altLang="en-US" sz="1800" b="0" u="none">
                <a:latin typeface="Helvetica" panose="020B0604020202020204" pitchFamily="34" charset="0"/>
                <a:cs typeface="Helvetica" panose="020B0604020202020204" pitchFamily="34" charset="0"/>
              </a:rPr>
              <a:t>	</a:t>
            </a:r>
          </a:p>
        </p:txBody>
      </p:sp>
      <p:sp>
        <p:nvSpPr>
          <p:cNvPr id="111620" name="Rectangle 4">
            <a:extLst>
              <a:ext uri="{FF2B5EF4-FFF2-40B4-BE49-F238E27FC236}">
                <a16:creationId xmlns:a16="http://schemas.microsoft.com/office/drawing/2014/main" id="{71B120D4-7235-41C0-8572-F8B928D11B27}"/>
              </a:ext>
            </a:extLst>
          </p:cNvPr>
          <p:cNvSpPr>
            <a:spLocks noChangeArrowheads="1"/>
          </p:cNvSpPr>
          <p:nvPr/>
        </p:nvSpPr>
        <p:spPr bwMode="auto">
          <a:xfrm>
            <a:off x="228600" y="838200"/>
            <a:ext cx="520223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auxiliary</a:t>
            </a:r>
            <a:r>
              <a:rPr lang="en-US" altLang="en-US" sz="1800" b="0" u="none">
                <a:latin typeface="Helvetica" panose="020B0604020202020204" pitchFamily="34" charset="0"/>
                <a:cs typeface="Helvetica" panose="020B0604020202020204" pitchFamily="34" charset="0"/>
              </a:rPr>
              <a:t> contingents – rewarded with citizenship</a:t>
            </a:r>
          </a:p>
          <a:p>
            <a:pPr>
              <a:spcBef>
                <a:spcPct val="0"/>
              </a:spcBef>
              <a:buFontTx/>
              <a:buNone/>
            </a:pPr>
            <a:r>
              <a:rPr lang="en-US" altLang="en-US" sz="1800" b="0" u="none">
                <a:latin typeface="Helvetica" panose="020B0604020202020204" pitchFamily="34" charset="0"/>
                <a:cs typeface="Helvetica" panose="020B0604020202020204" pitchFamily="34" charset="0"/>
              </a:rPr>
              <a:t>	take on name (</a:t>
            </a:r>
            <a:r>
              <a:rPr lang="en-US" altLang="en-US" sz="1800" b="0" i="1" u="none">
                <a:latin typeface="Helvetica" panose="020B0604020202020204" pitchFamily="34" charset="0"/>
                <a:cs typeface="Helvetica" panose="020B0604020202020204" pitchFamily="34" charset="0"/>
              </a:rPr>
              <a:t>tria nomina</a:t>
            </a:r>
            <a:r>
              <a:rPr lang="en-US" altLang="en-US" sz="1800" b="0" u="none">
                <a:latin typeface="Helvetica" panose="020B0604020202020204" pitchFamily="34" charset="0"/>
                <a:cs typeface="Helvetica" panose="020B0604020202020204" pitchFamily="34" charset="0"/>
              </a:rPr>
              <a:t>) of patron</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1500" b="0" u="none">
              <a:latin typeface="Helvetica" panose="020B0604020202020204" pitchFamily="34" charset="0"/>
              <a:cs typeface="Helvetica" panose="020B0604020202020204" pitchFamily="34" charset="0"/>
            </a:endParaRPr>
          </a:p>
          <a:p>
            <a:pPr>
              <a:spcBef>
                <a:spcPct val="0"/>
              </a:spcBef>
              <a:buFontTx/>
              <a:buNone/>
            </a:pPr>
            <a:endParaRPr lang="en-US" altLang="en-US" sz="1500" b="0" u="none">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91AECDF1-7C96-4DB5-AE9E-263F72B185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944"/>
    </mc:Choice>
    <mc:Fallback>
      <p:transition spd="slow" advTm="4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a:extLst>
              <a:ext uri="{FF2B5EF4-FFF2-40B4-BE49-F238E27FC236}">
                <a16:creationId xmlns:a16="http://schemas.microsoft.com/office/drawing/2014/main" id="{BBF3C7C4-B203-4E1A-A96F-B17DC377E8F7}"/>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13667" name="Text Box 3">
            <a:extLst>
              <a:ext uri="{FF2B5EF4-FFF2-40B4-BE49-F238E27FC236}">
                <a16:creationId xmlns:a16="http://schemas.microsoft.com/office/drawing/2014/main" id="{B094D78F-7B6B-4732-8006-658DCADACAD2}"/>
              </a:ext>
            </a:extLst>
          </p:cNvPr>
          <p:cNvSpPr txBox="1">
            <a:spLocks noChangeArrowheads="1"/>
          </p:cNvSpPr>
          <p:nvPr/>
        </p:nvSpPr>
        <p:spPr bwMode="auto">
          <a:xfrm>
            <a:off x="228600" y="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 &amp; ROMANIZATION</a:t>
            </a:r>
            <a:r>
              <a:rPr lang="en-US" altLang="en-US" sz="2400" b="0" u="none">
                <a:latin typeface="Helvetica" panose="020B0604020202020204" pitchFamily="34" charset="0"/>
                <a:cs typeface="Helvetica" panose="020B0604020202020204" pitchFamily="34" charset="0"/>
              </a:rPr>
              <a:t>	</a:t>
            </a:r>
          </a:p>
        </p:txBody>
      </p:sp>
      <p:pic>
        <p:nvPicPr>
          <p:cNvPr id="113668" name="Picture 4" descr="strabo">
            <a:extLst>
              <a:ext uri="{FF2B5EF4-FFF2-40B4-BE49-F238E27FC236}">
                <a16:creationId xmlns:a16="http://schemas.microsoft.com/office/drawing/2014/main" id="{FB345675-B903-4BE0-8885-39D5B9FB85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23863"/>
            <a:ext cx="7239000"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BBE69BF-84C1-426F-BE15-FB161EED8E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062"/>
    </mc:Choice>
    <mc:Fallback>
      <p:transition spd="slow" advTm="15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a:extLst>
              <a:ext uri="{FF2B5EF4-FFF2-40B4-BE49-F238E27FC236}">
                <a16:creationId xmlns:a16="http://schemas.microsoft.com/office/drawing/2014/main" id="{FEC0D2B2-7213-4581-929C-07CB6371680E}"/>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15715" name="Text Box 3">
            <a:extLst>
              <a:ext uri="{FF2B5EF4-FFF2-40B4-BE49-F238E27FC236}">
                <a16:creationId xmlns:a16="http://schemas.microsoft.com/office/drawing/2014/main" id="{5E5ECA26-8F73-42C4-9A9E-5FD505BFFAEA}"/>
              </a:ext>
            </a:extLst>
          </p:cNvPr>
          <p:cNvSpPr txBox="1">
            <a:spLocks noChangeArrowheads="1"/>
          </p:cNvSpPr>
          <p:nvPr/>
        </p:nvSpPr>
        <p:spPr bwMode="auto">
          <a:xfrm>
            <a:off x="76200" y="242888"/>
            <a:ext cx="861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 &amp; ROMANIZATION</a:t>
            </a:r>
            <a:r>
              <a:rPr lang="en-US" altLang="en-US" sz="1800" b="0" u="none">
                <a:latin typeface="Helvetica" panose="020B0604020202020204" pitchFamily="34" charset="0"/>
                <a:cs typeface="Helvetica" panose="020B0604020202020204" pitchFamily="34" charset="0"/>
              </a:rPr>
              <a:t>	</a:t>
            </a:r>
          </a:p>
        </p:txBody>
      </p:sp>
      <p:sp>
        <p:nvSpPr>
          <p:cNvPr id="115716" name="Rectangle 4">
            <a:extLst>
              <a:ext uri="{FF2B5EF4-FFF2-40B4-BE49-F238E27FC236}">
                <a16:creationId xmlns:a16="http://schemas.microsoft.com/office/drawing/2014/main" id="{D7979BA1-1B35-4D1B-81B0-B5914B41562E}"/>
              </a:ext>
            </a:extLst>
          </p:cNvPr>
          <p:cNvSpPr>
            <a:spLocks noChangeArrowheads="1"/>
          </p:cNvSpPr>
          <p:nvPr/>
        </p:nvSpPr>
        <p:spPr bwMode="auto">
          <a:xfrm>
            <a:off x="228600" y="838200"/>
            <a:ext cx="69199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auxiliary</a:t>
            </a:r>
            <a:r>
              <a:rPr lang="en-US" altLang="en-US" sz="1800" b="0" u="none">
                <a:latin typeface="Helvetica" panose="020B0604020202020204" pitchFamily="34" charset="0"/>
                <a:cs typeface="Helvetica" panose="020B0604020202020204" pitchFamily="34" charset="0"/>
              </a:rPr>
              <a:t> contingents – rewarded with citizenship</a:t>
            </a:r>
          </a:p>
          <a:p>
            <a:pPr>
              <a:spcBef>
                <a:spcPct val="0"/>
              </a:spcBef>
              <a:buFontTx/>
              <a:buNone/>
            </a:pPr>
            <a:r>
              <a:rPr lang="en-US" altLang="en-US" sz="1800" b="0" u="none">
                <a:latin typeface="Helvetica" panose="020B0604020202020204" pitchFamily="34" charset="0"/>
                <a:cs typeface="Helvetica" panose="020B0604020202020204" pitchFamily="34" charset="0"/>
              </a:rPr>
              <a:t>	take on name (</a:t>
            </a:r>
            <a:r>
              <a:rPr lang="en-US" altLang="en-US" sz="1800" b="0" i="1" u="none">
                <a:latin typeface="Helvetica" panose="020B0604020202020204" pitchFamily="34" charset="0"/>
                <a:cs typeface="Helvetica" panose="020B0604020202020204" pitchFamily="34" charset="0"/>
              </a:rPr>
              <a:t>tria nomina</a:t>
            </a:r>
            <a:r>
              <a:rPr lang="en-US" altLang="en-US" sz="1800" b="0" u="none">
                <a:latin typeface="Helvetica" panose="020B0604020202020204" pitchFamily="34" charset="0"/>
                <a:cs typeface="Helvetica" panose="020B0604020202020204" pitchFamily="34" charset="0"/>
              </a:rPr>
              <a:t>) of patron</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Jugurtha</a:t>
            </a: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leads </a:t>
            </a:r>
            <a:r>
              <a:rPr lang="en-US" altLang="en-US" sz="1800" u="none">
                <a:latin typeface="Helvetica" panose="020B0604020202020204" pitchFamily="34" charset="0"/>
                <a:cs typeface="Helvetica" panose="020B0604020202020204" pitchFamily="34" charset="0"/>
              </a:rPr>
              <a:t>Numidian</a:t>
            </a:r>
            <a:r>
              <a:rPr lang="en-US" altLang="en-US" sz="1800" b="0" u="none">
                <a:latin typeface="Helvetica" panose="020B0604020202020204" pitchFamily="34" charset="0"/>
                <a:cs typeface="Helvetica" panose="020B0604020202020204" pitchFamily="34" charset="0"/>
              </a:rPr>
              <a:t> </a:t>
            </a:r>
            <a:r>
              <a:rPr lang="en-US" altLang="en-US" sz="1800" b="0">
                <a:latin typeface="Helvetica" panose="020B0604020202020204" pitchFamily="34" charset="0"/>
                <a:cs typeface="Helvetica" panose="020B0604020202020204" pitchFamily="34" charset="0"/>
              </a:rPr>
              <a:t>auxiliaries</a:t>
            </a:r>
            <a:r>
              <a:rPr lang="en-US" altLang="en-US" sz="1800" b="0" u="none">
                <a:latin typeface="Helvetica" panose="020B0604020202020204" pitchFamily="34" charset="0"/>
                <a:cs typeface="Helvetica" panose="020B0604020202020204" pitchFamily="34" charset="0"/>
              </a:rPr>
              <a:t> at siege of </a:t>
            </a:r>
            <a:r>
              <a:rPr lang="en-US" altLang="en-US" sz="1800" u="none">
                <a:solidFill>
                  <a:srgbClr val="3333FF"/>
                </a:solidFill>
                <a:latin typeface="Helvetica" panose="020B0604020202020204" pitchFamily="34" charset="0"/>
                <a:cs typeface="Helvetica" panose="020B0604020202020204" pitchFamily="34" charset="0"/>
              </a:rPr>
              <a:t>Numantia </a:t>
            </a:r>
            <a:r>
              <a:rPr lang="en-US" altLang="en-US" sz="1800" b="0" u="none">
                <a:latin typeface="Helvetica" panose="020B0604020202020204" pitchFamily="34" charset="0"/>
                <a:cs typeface="Helvetica" panose="020B0604020202020204" pitchFamily="34" charset="0"/>
              </a:rPr>
              <a:t>(Spain) </a:t>
            </a:r>
            <a:endParaRPr lang="en-US" altLang="en-US" sz="1800"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Roman </a:t>
            </a:r>
            <a:r>
              <a:rPr lang="en-US" altLang="en-US" sz="1800" b="0">
                <a:latin typeface="Helvetica" panose="020B0604020202020204" pitchFamily="34" charset="0"/>
                <a:cs typeface="Helvetica" panose="020B0604020202020204" pitchFamily="34" charset="0"/>
              </a:rPr>
              <a:t>client</a:t>
            </a:r>
            <a:r>
              <a:rPr lang="en-US" altLang="en-US" sz="1800" b="0" u="none">
                <a:latin typeface="Helvetica" panose="020B0604020202020204" pitchFamily="34" charset="0"/>
                <a:cs typeface="Helvetica" panose="020B0604020202020204" pitchFamily="34" charset="0"/>
              </a:rPr>
              <a:t> king, defies Rome, 112-105 BCE</a:t>
            </a:r>
          </a:p>
          <a:p>
            <a:pPr>
              <a:spcBef>
                <a:spcPct val="0"/>
              </a:spcBef>
              <a:buFontTx/>
              <a:buNone/>
            </a:pPr>
            <a:r>
              <a:rPr lang="en-US" altLang="en-US" sz="1800" b="0" u="none">
                <a:latin typeface="Helvetica" panose="020B0604020202020204" pitchFamily="34" charset="0"/>
                <a:cs typeface="Helvetica" panose="020B0604020202020204" pitchFamily="34" charset="0"/>
              </a:rPr>
              <a:t>		vs. Q. Caecelius </a:t>
            </a:r>
            <a:r>
              <a:rPr lang="en-US" altLang="en-US" sz="1800" u="none">
                <a:solidFill>
                  <a:srgbClr val="800000"/>
                </a:solidFill>
                <a:latin typeface="Helvetica" panose="020B0604020202020204" pitchFamily="34" charset="0"/>
                <a:cs typeface="Helvetica" panose="020B0604020202020204" pitchFamily="34" charset="0"/>
              </a:rPr>
              <a:t>Metellus</a:t>
            </a:r>
            <a:r>
              <a:rPr lang="en-US" altLang="en-US" sz="1800" b="0" u="none">
                <a:latin typeface="Helvetica" panose="020B0604020202020204" pitchFamily="34" charset="0"/>
                <a:cs typeface="Helvetica" panose="020B0604020202020204" pitchFamily="34" charset="0"/>
              </a:rPr>
              <a:t> and C. </a:t>
            </a:r>
            <a:r>
              <a:rPr lang="en-US" altLang="en-US" sz="1800" u="none">
                <a:solidFill>
                  <a:srgbClr val="800000"/>
                </a:solidFill>
                <a:latin typeface="Helvetica" panose="020B0604020202020204" pitchFamily="34" charset="0"/>
                <a:cs typeface="Helvetica" panose="020B0604020202020204" pitchFamily="34" charset="0"/>
              </a:rPr>
              <a:t>Marius</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endParaRPr lang="en-US" altLang="en-US" sz="1500" b="0" u="none">
              <a:latin typeface="Helvetica" panose="020B0604020202020204" pitchFamily="34" charset="0"/>
              <a:cs typeface="Helvetica" panose="020B0604020202020204" pitchFamily="34" charset="0"/>
            </a:endParaRPr>
          </a:p>
          <a:p>
            <a:pPr>
              <a:spcBef>
                <a:spcPct val="0"/>
              </a:spcBef>
              <a:buFontTx/>
              <a:buNone/>
            </a:pPr>
            <a:endParaRPr lang="en-US" altLang="en-US" sz="1500" b="0" u="none">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ACAC8CAD-BB68-4394-859B-AFDD10210F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620"/>
    </mc:Choice>
    <mc:Fallback>
      <p:transition spd="slow" advTm="61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a:extLst>
              <a:ext uri="{FF2B5EF4-FFF2-40B4-BE49-F238E27FC236}">
                <a16:creationId xmlns:a16="http://schemas.microsoft.com/office/drawing/2014/main" id="{9C310B38-CEB4-4ED4-B881-462B940E8087}"/>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17763" name="Text Box 3">
            <a:extLst>
              <a:ext uri="{FF2B5EF4-FFF2-40B4-BE49-F238E27FC236}">
                <a16:creationId xmlns:a16="http://schemas.microsoft.com/office/drawing/2014/main" id="{4E05A398-78B0-40BF-B6FF-5B3C14916858}"/>
              </a:ext>
            </a:extLst>
          </p:cNvPr>
          <p:cNvSpPr txBox="1">
            <a:spLocks noChangeArrowheads="1"/>
          </p:cNvSpPr>
          <p:nvPr/>
        </p:nvSpPr>
        <p:spPr bwMode="auto">
          <a:xfrm>
            <a:off x="76200" y="242888"/>
            <a:ext cx="861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 &amp; ROMANIZATION</a:t>
            </a:r>
            <a:r>
              <a:rPr lang="en-US" altLang="en-US" sz="1800" b="0" u="none">
                <a:latin typeface="Helvetica" panose="020B0604020202020204" pitchFamily="34" charset="0"/>
                <a:cs typeface="Helvetica" panose="020B0604020202020204" pitchFamily="34" charset="0"/>
              </a:rPr>
              <a:t>	</a:t>
            </a:r>
          </a:p>
        </p:txBody>
      </p:sp>
      <p:sp>
        <p:nvSpPr>
          <p:cNvPr id="117764" name="Rectangle 4">
            <a:extLst>
              <a:ext uri="{FF2B5EF4-FFF2-40B4-BE49-F238E27FC236}">
                <a16:creationId xmlns:a16="http://schemas.microsoft.com/office/drawing/2014/main" id="{0DCFA930-182D-4015-AD68-FFD814A9F1B5}"/>
              </a:ext>
            </a:extLst>
          </p:cNvPr>
          <p:cNvSpPr>
            <a:spLocks noChangeArrowheads="1"/>
          </p:cNvSpPr>
          <p:nvPr/>
        </p:nvSpPr>
        <p:spPr bwMode="auto">
          <a:xfrm>
            <a:off x="228600" y="838200"/>
            <a:ext cx="6919913"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auxiliary</a:t>
            </a:r>
            <a:r>
              <a:rPr lang="en-US" altLang="en-US" sz="1800" b="0" u="none">
                <a:latin typeface="Helvetica" panose="020B0604020202020204" pitchFamily="34" charset="0"/>
                <a:cs typeface="Helvetica" panose="020B0604020202020204" pitchFamily="34" charset="0"/>
              </a:rPr>
              <a:t> contingents – rewarded with citizenship</a:t>
            </a:r>
          </a:p>
          <a:p>
            <a:pPr>
              <a:spcBef>
                <a:spcPct val="0"/>
              </a:spcBef>
              <a:buFontTx/>
              <a:buNone/>
            </a:pPr>
            <a:r>
              <a:rPr lang="en-US" altLang="en-US" sz="1800" b="0" u="none">
                <a:latin typeface="Helvetica" panose="020B0604020202020204" pitchFamily="34" charset="0"/>
                <a:cs typeface="Helvetica" panose="020B0604020202020204" pitchFamily="34" charset="0"/>
              </a:rPr>
              <a:t>	take on name (</a:t>
            </a:r>
            <a:r>
              <a:rPr lang="en-US" altLang="en-US" sz="1800" b="0" i="1" u="none">
                <a:latin typeface="Helvetica" panose="020B0604020202020204" pitchFamily="34" charset="0"/>
                <a:cs typeface="Helvetica" panose="020B0604020202020204" pitchFamily="34" charset="0"/>
              </a:rPr>
              <a:t>tria nomina</a:t>
            </a:r>
            <a:r>
              <a:rPr lang="en-US" altLang="en-US" sz="1800" b="0" u="none">
                <a:latin typeface="Helvetica" panose="020B0604020202020204" pitchFamily="34" charset="0"/>
                <a:cs typeface="Helvetica" panose="020B0604020202020204" pitchFamily="34" charset="0"/>
              </a:rPr>
              <a:t>) of patron</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Jugurtha</a:t>
            </a: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leads </a:t>
            </a:r>
            <a:r>
              <a:rPr lang="en-US" altLang="en-US" sz="1800" u="none">
                <a:latin typeface="Helvetica" panose="020B0604020202020204" pitchFamily="34" charset="0"/>
                <a:cs typeface="Helvetica" panose="020B0604020202020204" pitchFamily="34" charset="0"/>
              </a:rPr>
              <a:t>Numidian</a:t>
            </a:r>
            <a:r>
              <a:rPr lang="en-US" altLang="en-US" sz="1800" b="0" u="none">
                <a:latin typeface="Helvetica" panose="020B0604020202020204" pitchFamily="34" charset="0"/>
                <a:cs typeface="Helvetica" panose="020B0604020202020204" pitchFamily="34" charset="0"/>
              </a:rPr>
              <a:t> auxiliaries at siege of </a:t>
            </a:r>
            <a:r>
              <a:rPr lang="en-US" altLang="en-US" sz="1800" u="none">
                <a:solidFill>
                  <a:srgbClr val="3333FF"/>
                </a:solidFill>
                <a:latin typeface="Helvetica" panose="020B0604020202020204" pitchFamily="34" charset="0"/>
                <a:cs typeface="Helvetica" panose="020B0604020202020204" pitchFamily="34" charset="0"/>
              </a:rPr>
              <a:t>Numantia</a:t>
            </a:r>
            <a:r>
              <a:rPr lang="en-US" altLang="en-US" sz="1800" b="0" u="none">
                <a:latin typeface="Helvetica" panose="020B0604020202020204" pitchFamily="34" charset="0"/>
                <a:cs typeface="Helvetica" panose="020B0604020202020204" pitchFamily="34" charset="0"/>
              </a:rPr>
              <a:t> (Spain)</a:t>
            </a:r>
          </a:p>
          <a:p>
            <a:pPr>
              <a:spcBef>
                <a:spcPct val="0"/>
              </a:spcBef>
              <a:buFontTx/>
              <a:buNone/>
            </a:pPr>
            <a:r>
              <a:rPr lang="en-US" altLang="en-US" sz="1800" b="0" u="none">
                <a:latin typeface="Helvetica" panose="020B0604020202020204" pitchFamily="34" charset="0"/>
                <a:cs typeface="Helvetica" panose="020B0604020202020204" pitchFamily="34" charset="0"/>
              </a:rPr>
              <a:t>	Roman client king, defies Rome, 112-105 BCE</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Arminius</a:t>
            </a:r>
            <a:r>
              <a:rPr lang="en-US" altLang="en-US" sz="1800" b="0" u="none">
                <a:latin typeface="Helvetica" panose="020B0604020202020204" pitchFamily="34" charset="0"/>
                <a:cs typeface="Helvetica" panose="020B0604020202020204" pitchFamily="34" charset="0"/>
              </a:rPr>
              <a:t> (“Hermann the German”)</a:t>
            </a:r>
          </a:p>
          <a:p>
            <a:pPr>
              <a:spcBef>
                <a:spcPct val="0"/>
              </a:spcBef>
              <a:buFontTx/>
              <a:buNone/>
            </a:pPr>
            <a:r>
              <a:rPr lang="en-US" altLang="en-US" sz="1800" b="0" u="none">
                <a:latin typeface="Helvetica" panose="020B0604020202020204" pitchFamily="34" charset="0"/>
                <a:cs typeface="Helvetica" panose="020B0604020202020204" pitchFamily="34" charset="0"/>
              </a:rPr>
              <a:t>	leads German </a:t>
            </a:r>
            <a:r>
              <a:rPr lang="en-US" altLang="en-US" sz="1800" b="0">
                <a:latin typeface="Helvetica" panose="020B0604020202020204" pitchFamily="34" charset="0"/>
                <a:cs typeface="Helvetica" panose="020B0604020202020204" pitchFamily="34" charset="0"/>
              </a:rPr>
              <a:t>auxiliaries</a:t>
            </a:r>
            <a:r>
              <a:rPr lang="en-US" altLang="en-US" sz="1800" b="0" u="none">
                <a:latin typeface="Helvetica" panose="020B0604020202020204" pitchFamily="34" charset="0"/>
                <a:cs typeface="Helvetica" panose="020B0604020202020204" pitchFamily="34" charset="0"/>
              </a:rPr>
              <a:t>, becomes Roman </a:t>
            </a:r>
            <a:r>
              <a:rPr lang="en-US" altLang="en-US" sz="1800" b="0">
                <a:latin typeface="Helvetica" panose="020B0604020202020204" pitchFamily="34" charset="0"/>
                <a:cs typeface="Helvetica" panose="020B0604020202020204" pitchFamily="34" charset="0"/>
              </a:rPr>
              <a:t>citizen</a:t>
            </a:r>
          </a:p>
          <a:p>
            <a:pPr>
              <a:spcBef>
                <a:spcPct val="0"/>
              </a:spcBef>
              <a:buFontTx/>
              <a:buNone/>
            </a:pPr>
            <a:r>
              <a:rPr lang="en-US" altLang="en-US" sz="1800" b="0" u="none">
                <a:latin typeface="Helvetica" panose="020B0604020202020204" pitchFamily="34" charset="0"/>
                <a:cs typeface="Helvetica" panose="020B0604020202020204" pitchFamily="34" charset="0"/>
              </a:rPr>
              <a:t>	defies Rome • </a:t>
            </a:r>
            <a:r>
              <a:rPr lang="en-US" altLang="en-US" sz="1800" u="none">
                <a:solidFill>
                  <a:srgbClr val="3333FF"/>
                </a:solidFill>
                <a:latin typeface="Helvetica" panose="020B0604020202020204" pitchFamily="34" charset="0"/>
                <a:cs typeface="Helvetica" panose="020B0604020202020204" pitchFamily="34" charset="0"/>
              </a:rPr>
              <a:t>Teutoburg Forest</a:t>
            </a:r>
            <a:r>
              <a:rPr lang="en-US" altLang="en-US" sz="1800" b="0" u="none">
                <a:latin typeface="Helvetica" panose="020B0604020202020204" pitchFamily="34" charset="0"/>
                <a:cs typeface="Helvetica" panose="020B0604020202020204" pitchFamily="34" charset="0"/>
              </a:rPr>
              <a:t>, 9 CE</a:t>
            </a:r>
          </a:p>
          <a:p>
            <a:pPr>
              <a:spcBef>
                <a:spcPct val="0"/>
              </a:spcBef>
              <a:buFontTx/>
              <a:buNone/>
            </a:pPr>
            <a:r>
              <a:rPr lang="en-US" altLang="en-US" sz="1800" b="0" u="none">
                <a:latin typeface="Helvetica" panose="020B0604020202020204" pitchFamily="34" charset="0"/>
                <a:cs typeface="Helvetica" panose="020B0604020202020204" pitchFamily="34" charset="0"/>
              </a:rPr>
              <a:t>		vs. P. Quinctilius </a:t>
            </a:r>
            <a:r>
              <a:rPr lang="en-US" altLang="en-US" sz="1800" u="none">
                <a:solidFill>
                  <a:srgbClr val="800000"/>
                </a:solidFill>
                <a:latin typeface="Helvetica" panose="020B0604020202020204" pitchFamily="34" charset="0"/>
                <a:cs typeface="Helvetica" panose="020B0604020202020204" pitchFamily="34" charset="0"/>
              </a:rPr>
              <a:t>Varus</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800" b="0" u="none">
                <a:latin typeface="Helvetica" panose="020B0604020202020204" pitchFamily="34" charset="0"/>
                <a:cs typeface="Helvetica" panose="020B0604020202020204" pitchFamily="34" charset="0"/>
              </a:rPr>
              <a:t>			</a:t>
            </a: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1500" b="0" u="none">
              <a:latin typeface="Helvetica" panose="020B0604020202020204" pitchFamily="34" charset="0"/>
              <a:cs typeface="Helvetica" panose="020B0604020202020204" pitchFamily="34" charset="0"/>
            </a:endParaRPr>
          </a:p>
          <a:p>
            <a:pPr>
              <a:spcBef>
                <a:spcPct val="0"/>
              </a:spcBef>
              <a:buFontTx/>
              <a:buNone/>
            </a:pPr>
            <a:endParaRPr lang="en-US" altLang="en-US" sz="1500" b="0" u="none">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EC7AC010-B693-4C0C-AAD4-BB3DA330C1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451"/>
    </mc:Choice>
    <mc:Fallback>
      <p:transition spd="slow" advTm="61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a:extLst>
              <a:ext uri="{FF2B5EF4-FFF2-40B4-BE49-F238E27FC236}">
                <a16:creationId xmlns:a16="http://schemas.microsoft.com/office/drawing/2014/main" id="{31CEDECF-C44C-4D05-B438-737D52CE2482}"/>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19811" name="Text Box 3">
            <a:extLst>
              <a:ext uri="{FF2B5EF4-FFF2-40B4-BE49-F238E27FC236}">
                <a16:creationId xmlns:a16="http://schemas.microsoft.com/office/drawing/2014/main" id="{9F7BD074-E42F-42D9-A9C8-466901F4A011}"/>
              </a:ext>
            </a:extLst>
          </p:cNvPr>
          <p:cNvSpPr txBox="1">
            <a:spLocks noChangeArrowheads="1"/>
          </p:cNvSpPr>
          <p:nvPr/>
        </p:nvSpPr>
        <p:spPr bwMode="auto">
          <a:xfrm>
            <a:off x="76200" y="242888"/>
            <a:ext cx="861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 &amp; ROMANIZATION</a:t>
            </a:r>
            <a:r>
              <a:rPr lang="en-US" altLang="en-US" sz="2400" b="0" u="none">
                <a:latin typeface="Helvetica" panose="020B0604020202020204" pitchFamily="34" charset="0"/>
                <a:cs typeface="Helvetica" panose="020B0604020202020204" pitchFamily="34" charset="0"/>
              </a:rPr>
              <a:t>	</a:t>
            </a:r>
          </a:p>
        </p:txBody>
      </p:sp>
      <p:sp>
        <p:nvSpPr>
          <p:cNvPr id="119812" name="Rectangle 4">
            <a:extLst>
              <a:ext uri="{FF2B5EF4-FFF2-40B4-BE49-F238E27FC236}">
                <a16:creationId xmlns:a16="http://schemas.microsoft.com/office/drawing/2014/main" id="{1702BFA0-6E47-4B94-AE26-E9A2D7D52EB1}"/>
              </a:ext>
            </a:extLst>
          </p:cNvPr>
          <p:cNvSpPr>
            <a:spLocks noChangeArrowheads="1"/>
          </p:cNvSpPr>
          <p:nvPr/>
        </p:nvSpPr>
        <p:spPr bwMode="auto">
          <a:xfrm>
            <a:off x="228600" y="838200"/>
            <a:ext cx="7858125"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dirty="0">
                <a:solidFill>
                  <a:srgbClr val="3333FF"/>
                </a:solidFill>
                <a:latin typeface="Helvetica" panose="020B0604020202020204" pitchFamily="34" charset="0"/>
                <a:cs typeface="Helvetica" panose="020B0604020202020204" pitchFamily="34" charset="0"/>
              </a:rPr>
              <a:t>auxiliary</a:t>
            </a:r>
            <a:r>
              <a:rPr lang="en-US" altLang="en-US" sz="1800" b="0" u="none" dirty="0">
                <a:latin typeface="Helvetica" panose="020B0604020202020204" pitchFamily="34" charset="0"/>
                <a:cs typeface="Helvetica" panose="020B0604020202020204" pitchFamily="34" charset="0"/>
              </a:rPr>
              <a:t> contingents – rewarded with citizenship</a:t>
            </a:r>
          </a:p>
          <a:p>
            <a:pPr>
              <a:spcBef>
                <a:spcPct val="0"/>
              </a:spcBef>
              <a:buFontTx/>
              <a:buNone/>
            </a:pPr>
            <a:r>
              <a:rPr lang="en-US" altLang="en-US" sz="1800" b="0" u="none" dirty="0">
                <a:latin typeface="Helvetica" panose="020B0604020202020204" pitchFamily="34" charset="0"/>
                <a:cs typeface="Helvetica" panose="020B0604020202020204" pitchFamily="34" charset="0"/>
              </a:rPr>
              <a:t>	take on name (</a:t>
            </a:r>
            <a:r>
              <a:rPr lang="en-US" altLang="en-US" sz="1800" b="0" i="1" u="none" dirty="0" err="1">
                <a:latin typeface="Helvetica" panose="020B0604020202020204" pitchFamily="34" charset="0"/>
                <a:cs typeface="Helvetica" panose="020B0604020202020204" pitchFamily="34" charset="0"/>
              </a:rPr>
              <a:t>tria</a:t>
            </a:r>
            <a:r>
              <a:rPr lang="en-US" altLang="en-US" sz="1800" b="0" i="1" u="none" dirty="0">
                <a:latin typeface="Helvetica" panose="020B0604020202020204" pitchFamily="34" charset="0"/>
                <a:cs typeface="Helvetica" panose="020B0604020202020204" pitchFamily="34" charset="0"/>
              </a:rPr>
              <a:t> </a:t>
            </a:r>
            <a:r>
              <a:rPr lang="en-US" altLang="en-US" sz="1800" b="0" i="1" u="none" dirty="0" err="1">
                <a:latin typeface="Helvetica" panose="020B0604020202020204" pitchFamily="34" charset="0"/>
                <a:cs typeface="Helvetica" panose="020B0604020202020204" pitchFamily="34" charset="0"/>
              </a:rPr>
              <a:t>nomina</a:t>
            </a:r>
            <a:r>
              <a:rPr lang="en-US" altLang="en-US" sz="1800" b="0" u="none" dirty="0">
                <a:latin typeface="Helvetica" panose="020B0604020202020204" pitchFamily="34" charset="0"/>
                <a:cs typeface="Helvetica" panose="020B0604020202020204" pitchFamily="34" charset="0"/>
              </a:rPr>
              <a:t>) of patron</a:t>
            </a:r>
            <a:endParaRPr lang="en-US" altLang="en-US" sz="800" b="0" u="none" dirty="0">
              <a:latin typeface="Helvetica" panose="020B0604020202020204" pitchFamily="34" charset="0"/>
              <a:cs typeface="Helvetica" panose="020B0604020202020204" pitchFamily="34" charset="0"/>
            </a:endParaRPr>
          </a:p>
          <a:p>
            <a:pPr>
              <a:spcBef>
                <a:spcPct val="0"/>
              </a:spcBef>
              <a:buFontTx/>
              <a:buNone/>
            </a:pPr>
            <a:endParaRPr lang="en-US" altLang="en-US" sz="800" b="0" u="none" dirty="0">
              <a:latin typeface="Helvetica" panose="020B0604020202020204" pitchFamily="34" charset="0"/>
              <a:cs typeface="Helvetica" panose="020B0604020202020204" pitchFamily="34" charset="0"/>
            </a:endParaRPr>
          </a:p>
          <a:p>
            <a:pPr>
              <a:spcBef>
                <a:spcPct val="0"/>
              </a:spcBef>
              <a:buFontTx/>
              <a:buNone/>
            </a:pPr>
            <a:r>
              <a:rPr lang="en-US" altLang="en-US" sz="1800" u="none" dirty="0">
                <a:solidFill>
                  <a:srgbClr val="3333FF"/>
                </a:solidFill>
                <a:latin typeface="Helvetica" panose="020B0604020202020204" pitchFamily="34" charset="0"/>
                <a:cs typeface="Helvetica" panose="020B0604020202020204" pitchFamily="34" charset="0"/>
              </a:rPr>
              <a:t>Jugurtha</a:t>
            </a:r>
            <a:endParaRPr lang="en-US" altLang="en-US" sz="1800" b="0" u="none" dirty="0">
              <a:latin typeface="Helvetica" panose="020B0604020202020204" pitchFamily="34" charset="0"/>
              <a:cs typeface="Helvetica" panose="020B0604020202020204" pitchFamily="34" charset="0"/>
            </a:endParaRPr>
          </a:p>
          <a:p>
            <a:pPr>
              <a:spcBef>
                <a:spcPct val="0"/>
              </a:spcBef>
              <a:buFontTx/>
              <a:buNone/>
            </a:pPr>
            <a:r>
              <a:rPr lang="en-US" altLang="en-US" sz="1800" b="0" u="none" dirty="0">
                <a:latin typeface="Helvetica" panose="020B0604020202020204" pitchFamily="34" charset="0"/>
                <a:cs typeface="Helvetica" panose="020B0604020202020204" pitchFamily="34" charset="0"/>
              </a:rPr>
              <a:t>	leads </a:t>
            </a:r>
            <a:r>
              <a:rPr lang="en-US" altLang="en-US" sz="1800" u="none" dirty="0">
                <a:latin typeface="Helvetica" panose="020B0604020202020204" pitchFamily="34" charset="0"/>
                <a:cs typeface="Helvetica" panose="020B0604020202020204" pitchFamily="34" charset="0"/>
              </a:rPr>
              <a:t>Numidian</a:t>
            </a:r>
            <a:r>
              <a:rPr lang="en-US" altLang="en-US" sz="1800" b="0" u="none" dirty="0">
                <a:latin typeface="Helvetica" panose="020B0604020202020204" pitchFamily="34" charset="0"/>
                <a:cs typeface="Helvetica" panose="020B0604020202020204" pitchFamily="34" charset="0"/>
              </a:rPr>
              <a:t> auxiliaries at siege of </a:t>
            </a:r>
            <a:r>
              <a:rPr lang="en-US" altLang="en-US" sz="1800" u="none" dirty="0" err="1">
                <a:solidFill>
                  <a:srgbClr val="3333FF"/>
                </a:solidFill>
                <a:latin typeface="Helvetica" panose="020B0604020202020204" pitchFamily="34" charset="0"/>
                <a:cs typeface="Helvetica" panose="020B0604020202020204" pitchFamily="34" charset="0"/>
              </a:rPr>
              <a:t>Numantia</a:t>
            </a:r>
            <a:r>
              <a:rPr lang="en-US" altLang="en-US" sz="1800" b="0" u="none" dirty="0">
                <a:latin typeface="Helvetica" panose="020B0604020202020204" pitchFamily="34" charset="0"/>
                <a:cs typeface="Helvetica" panose="020B0604020202020204" pitchFamily="34" charset="0"/>
              </a:rPr>
              <a:t> (Spain)</a:t>
            </a:r>
          </a:p>
          <a:p>
            <a:pPr>
              <a:spcBef>
                <a:spcPct val="0"/>
              </a:spcBef>
              <a:buFontTx/>
              <a:buNone/>
            </a:pPr>
            <a:r>
              <a:rPr lang="en-US" altLang="en-US" sz="1800" b="0" u="none" dirty="0">
                <a:latin typeface="Helvetica" panose="020B0604020202020204" pitchFamily="34" charset="0"/>
                <a:cs typeface="Helvetica" panose="020B0604020202020204" pitchFamily="34" charset="0"/>
              </a:rPr>
              <a:t>	Roman client king, defies Rome, 112-105 BCE</a:t>
            </a:r>
            <a:endParaRPr lang="en-US" altLang="en-US" sz="800" b="0" u="none" dirty="0">
              <a:latin typeface="Helvetica" panose="020B0604020202020204" pitchFamily="34" charset="0"/>
              <a:cs typeface="Helvetica" panose="020B0604020202020204" pitchFamily="34" charset="0"/>
            </a:endParaRPr>
          </a:p>
          <a:p>
            <a:pPr>
              <a:spcBef>
                <a:spcPct val="0"/>
              </a:spcBef>
              <a:buFontTx/>
              <a:buNone/>
            </a:pPr>
            <a:endParaRPr lang="en-US" altLang="en-US" sz="800" b="0" u="none" dirty="0">
              <a:latin typeface="Helvetica" panose="020B0604020202020204" pitchFamily="34" charset="0"/>
              <a:cs typeface="Helvetica" panose="020B0604020202020204" pitchFamily="34" charset="0"/>
            </a:endParaRPr>
          </a:p>
          <a:p>
            <a:pPr>
              <a:spcBef>
                <a:spcPct val="0"/>
              </a:spcBef>
              <a:buFontTx/>
              <a:buNone/>
            </a:pPr>
            <a:r>
              <a:rPr lang="en-US" altLang="en-US" sz="1800" u="none" dirty="0">
                <a:solidFill>
                  <a:srgbClr val="3333FF"/>
                </a:solidFill>
                <a:latin typeface="Helvetica" panose="020B0604020202020204" pitchFamily="34" charset="0"/>
                <a:cs typeface="Helvetica" panose="020B0604020202020204" pitchFamily="34" charset="0"/>
              </a:rPr>
              <a:t>Arminius</a:t>
            </a:r>
            <a:r>
              <a:rPr lang="en-US" altLang="en-US" sz="1800" b="0" u="none" dirty="0">
                <a:latin typeface="Helvetica" panose="020B0604020202020204" pitchFamily="34" charset="0"/>
                <a:cs typeface="Helvetica" panose="020B0604020202020204" pitchFamily="34" charset="0"/>
              </a:rPr>
              <a:t> (“Hermann the German”)</a:t>
            </a:r>
          </a:p>
          <a:p>
            <a:pPr>
              <a:spcBef>
                <a:spcPct val="0"/>
              </a:spcBef>
              <a:buFontTx/>
              <a:buNone/>
            </a:pPr>
            <a:r>
              <a:rPr lang="en-US" altLang="en-US" sz="1800" b="0" u="none" dirty="0">
                <a:latin typeface="Helvetica" panose="020B0604020202020204" pitchFamily="34" charset="0"/>
                <a:cs typeface="Helvetica" panose="020B0604020202020204" pitchFamily="34" charset="0"/>
              </a:rPr>
              <a:t>	leads German auxiliaries, becomes Roman citizen</a:t>
            </a:r>
          </a:p>
          <a:p>
            <a:pPr>
              <a:spcBef>
                <a:spcPct val="0"/>
              </a:spcBef>
              <a:buFontTx/>
              <a:buNone/>
            </a:pPr>
            <a:r>
              <a:rPr lang="en-US" altLang="en-US" sz="1800" b="0" u="none" dirty="0">
                <a:latin typeface="Helvetica" panose="020B0604020202020204" pitchFamily="34" charset="0"/>
                <a:cs typeface="Helvetica" panose="020B0604020202020204" pitchFamily="34" charset="0"/>
              </a:rPr>
              <a:t>	defies Rome • </a:t>
            </a:r>
            <a:r>
              <a:rPr lang="en-US" altLang="en-US" sz="1800" u="none" dirty="0" err="1">
                <a:solidFill>
                  <a:srgbClr val="3333FF"/>
                </a:solidFill>
                <a:latin typeface="Helvetica" panose="020B0604020202020204" pitchFamily="34" charset="0"/>
                <a:cs typeface="Helvetica" panose="020B0604020202020204" pitchFamily="34" charset="0"/>
              </a:rPr>
              <a:t>Teutoburg</a:t>
            </a:r>
            <a:r>
              <a:rPr lang="en-US" altLang="en-US" sz="1800" u="none" dirty="0">
                <a:solidFill>
                  <a:srgbClr val="3333FF"/>
                </a:solidFill>
                <a:latin typeface="Helvetica" panose="020B0604020202020204" pitchFamily="34" charset="0"/>
                <a:cs typeface="Helvetica" panose="020B0604020202020204" pitchFamily="34" charset="0"/>
              </a:rPr>
              <a:t> Forest</a:t>
            </a:r>
            <a:r>
              <a:rPr lang="en-US" altLang="en-US" sz="1800" b="0" u="none" dirty="0">
                <a:latin typeface="Helvetica" panose="020B0604020202020204" pitchFamily="34" charset="0"/>
                <a:cs typeface="Helvetica" panose="020B0604020202020204" pitchFamily="34" charset="0"/>
              </a:rPr>
              <a:t>, 9 CE</a:t>
            </a:r>
            <a:endParaRPr lang="en-US" altLang="en-US" sz="800" b="0" u="none" dirty="0">
              <a:latin typeface="Helvetica" panose="020B0604020202020204" pitchFamily="34" charset="0"/>
              <a:cs typeface="Helvetica" panose="020B0604020202020204" pitchFamily="34" charset="0"/>
            </a:endParaRPr>
          </a:p>
          <a:p>
            <a:pPr>
              <a:spcBef>
                <a:spcPct val="0"/>
              </a:spcBef>
              <a:buFontTx/>
              <a:buNone/>
            </a:pPr>
            <a:endParaRPr lang="en-US" altLang="en-US" sz="800" b="0" u="none" dirty="0">
              <a:latin typeface="Helvetica" panose="020B0604020202020204" pitchFamily="34" charset="0"/>
              <a:cs typeface="Helvetica" panose="020B0604020202020204" pitchFamily="34" charset="0"/>
            </a:endParaRPr>
          </a:p>
          <a:p>
            <a:pPr>
              <a:spcBef>
                <a:spcPct val="0"/>
              </a:spcBef>
              <a:buFontTx/>
              <a:buNone/>
            </a:pPr>
            <a:r>
              <a:rPr lang="en-US" altLang="en-US" sz="1800" b="0" u="none" dirty="0">
                <a:latin typeface="Helvetica" panose="020B0604020202020204" pitchFamily="34" charset="0"/>
                <a:cs typeface="Helvetica" panose="020B0604020202020204" pitchFamily="34" charset="0"/>
              </a:rPr>
              <a:t>C. Julius</a:t>
            </a:r>
            <a:r>
              <a:rPr lang="en-US" altLang="en-US" sz="1800" u="none" dirty="0">
                <a:latin typeface="Helvetica" panose="020B0604020202020204" pitchFamily="34" charset="0"/>
                <a:cs typeface="Helvetica" panose="020B0604020202020204" pitchFamily="34" charset="0"/>
              </a:rPr>
              <a:t> </a:t>
            </a:r>
            <a:r>
              <a:rPr lang="en-US" altLang="en-US" sz="1800" u="none" dirty="0" err="1">
                <a:latin typeface="Helvetica" panose="020B0604020202020204" pitchFamily="34" charset="0"/>
                <a:cs typeface="Helvetica" panose="020B0604020202020204" pitchFamily="34" charset="0"/>
              </a:rPr>
              <a:t>Florus</a:t>
            </a:r>
            <a:r>
              <a:rPr lang="en-US" altLang="en-US" sz="1800" u="none" dirty="0">
                <a:latin typeface="Helvetica" panose="020B0604020202020204" pitchFamily="34" charset="0"/>
                <a:cs typeface="Helvetica" panose="020B0604020202020204" pitchFamily="34" charset="0"/>
              </a:rPr>
              <a:t> </a:t>
            </a:r>
            <a:r>
              <a:rPr lang="en-US" altLang="en-US" sz="1800" b="0" u="none" dirty="0">
                <a:latin typeface="Helvetica" panose="020B0604020202020204" pitchFamily="34" charset="0"/>
                <a:cs typeface="Helvetica" panose="020B0604020202020204" pitchFamily="34" charset="0"/>
              </a:rPr>
              <a:t>and C. Julius</a:t>
            </a:r>
            <a:r>
              <a:rPr lang="en-US" altLang="en-US" sz="1800" u="none" dirty="0">
                <a:latin typeface="Helvetica" panose="020B0604020202020204" pitchFamily="34" charset="0"/>
                <a:cs typeface="Helvetica" panose="020B0604020202020204" pitchFamily="34" charset="0"/>
              </a:rPr>
              <a:t> </a:t>
            </a:r>
            <a:r>
              <a:rPr lang="en-US" altLang="en-US" sz="1800" u="none" dirty="0" err="1">
                <a:latin typeface="Helvetica" panose="020B0604020202020204" pitchFamily="34" charset="0"/>
                <a:cs typeface="Helvetica" panose="020B0604020202020204" pitchFamily="34" charset="0"/>
              </a:rPr>
              <a:t>Sacrovir</a:t>
            </a:r>
            <a:endParaRPr lang="en-US" altLang="en-US" sz="1800" b="0" u="none" dirty="0">
              <a:latin typeface="Helvetica" panose="020B0604020202020204" pitchFamily="34" charset="0"/>
              <a:cs typeface="Helvetica" panose="020B0604020202020204" pitchFamily="34" charset="0"/>
            </a:endParaRPr>
          </a:p>
          <a:p>
            <a:pPr>
              <a:spcBef>
                <a:spcPct val="0"/>
              </a:spcBef>
              <a:buFontTx/>
              <a:buNone/>
            </a:pPr>
            <a:r>
              <a:rPr lang="en-US" altLang="en-US" sz="1800" b="0" u="none" dirty="0">
                <a:latin typeface="Helvetica" panose="020B0604020202020204" pitchFamily="34" charset="0"/>
                <a:cs typeface="Helvetica" panose="020B0604020202020204" pitchFamily="34" charset="0"/>
              </a:rPr>
              <a:t>	lead Gallic </a:t>
            </a:r>
            <a:r>
              <a:rPr lang="en-US" altLang="en-US" sz="1800" b="0" dirty="0">
                <a:latin typeface="Helvetica" panose="020B0604020202020204" pitchFamily="34" charset="0"/>
                <a:cs typeface="Helvetica" panose="020B0604020202020204" pitchFamily="34" charset="0"/>
              </a:rPr>
              <a:t>auxiliaries</a:t>
            </a:r>
            <a:r>
              <a:rPr lang="en-US" altLang="en-US" sz="1800" b="0" u="none" dirty="0">
                <a:latin typeface="Helvetica" panose="020B0604020202020204" pitchFamily="34" charset="0"/>
                <a:cs typeface="Helvetica" panose="020B0604020202020204" pitchFamily="34" charset="0"/>
              </a:rPr>
              <a:t>, become Roman </a:t>
            </a:r>
            <a:r>
              <a:rPr lang="en-US" altLang="en-US" sz="1800" b="0" dirty="0">
                <a:latin typeface="Helvetica" panose="020B0604020202020204" pitchFamily="34" charset="0"/>
                <a:cs typeface="Helvetica" panose="020B0604020202020204" pitchFamily="34" charset="0"/>
              </a:rPr>
              <a:t>citizens</a:t>
            </a:r>
          </a:p>
          <a:p>
            <a:pPr>
              <a:spcBef>
                <a:spcPct val="0"/>
              </a:spcBef>
              <a:buFontTx/>
              <a:buNone/>
            </a:pPr>
            <a:r>
              <a:rPr lang="en-US" altLang="en-US" sz="1800" b="0" u="none" dirty="0">
                <a:latin typeface="Helvetica" panose="020B0604020202020204" pitchFamily="34" charset="0"/>
                <a:cs typeface="Helvetica" panose="020B0604020202020204" pitchFamily="34" charset="0"/>
              </a:rPr>
              <a:t>	defy Rome • Gallic Revolt, 21 CE</a:t>
            </a:r>
          </a:p>
          <a:p>
            <a:pPr>
              <a:spcBef>
                <a:spcPct val="0"/>
              </a:spcBef>
              <a:buFontTx/>
              <a:buNone/>
            </a:pPr>
            <a:endParaRPr lang="en-US" altLang="en-US" sz="1800" b="0" u="none" dirty="0">
              <a:latin typeface="Helvetica" panose="020B0604020202020204" pitchFamily="34" charset="0"/>
              <a:cs typeface="Helvetica" panose="020B0604020202020204" pitchFamily="34" charset="0"/>
            </a:endParaRPr>
          </a:p>
          <a:p>
            <a:pPr>
              <a:spcBef>
                <a:spcPct val="0"/>
              </a:spcBef>
              <a:buFontTx/>
              <a:buNone/>
            </a:pPr>
            <a:r>
              <a:rPr lang="en-US" altLang="en-US" sz="1700" b="0" u="none" dirty="0">
                <a:latin typeface="Helvetica" panose="020B0604020202020204" pitchFamily="34" charset="0"/>
                <a:cs typeface="Helvetica" panose="020B0604020202020204" pitchFamily="34" charset="0"/>
              </a:rPr>
              <a:t>	take as hostages the sons of Gallic chieftains pursuing a Roman </a:t>
            </a:r>
          </a:p>
          <a:p>
            <a:pPr>
              <a:spcBef>
                <a:spcPct val="0"/>
              </a:spcBef>
              <a:buFontTx/>
              <a:buNone/>
            </a:pPr>
            <a:r>
              <a:rPr lang="en-US" altLang="en-US" sz="1700" b="0" u="none" dirty="0">
                <a:latin typeface="Helvetica" panose="020B0604020202020204" pitchFamily="34" charset="0"/>
                <a:cs typeface="Helvetica" panose="020B0604020202020204" pitchFamily="34" charset="0"/>
              </a:rPr>
              <a:t>	education; claim victory over “enslavement” by Rome</a:t>
            </a:r>
          </a:p>
          <a:p>
            <a:pPr>
              <a:spcBef>
                <a:spcPct val="0"/>
              </a:spcBef>
              <a:buFontTx/>
              <a:buNone/>
            </a:pPr>
            <a:r>
              <a:rPr lang="en-US" altLang="en-US" sz="1700" b="0" u="none" dirty="0">
                <a:latin typeface="Helvetica" panose="020B0604020202020204" pitchFamily="34" charset="0"/>
                <a:cs typeface="Helvetica" panose="020B0604020202020204" pitchFamily="34" charset="0"/>
              </a:rPr>
              <a:t>						Tacitus </a:t>
            </a:r>
            <a:r>
              <a:rPr lang="en-US" altLang="en-US" sz="1700" b="0" i="1" u="none" dirty="0">
                <a:latin typeface="Helvetica" panose="020B0604020202020204" pitchFamily="34" charset="0"/>
                <a:cs typeface="Helvetica" panose="020B0604020202020204" pitchFamily="34" charset="0"/>
              </a:rPr>
              <a:t>Annals</a:t>
            </a:r>
            <a:r>
              <a:rPr lang="en-US" altLang="en-US" sz="1700" b="0" u="none" dirty="0">
                <a:latin typeface="Helvetica" panose="020B0604020202020204" pitchFamily="34" charset="0"/>
                <a:cs typeface="Helvetica" panose="020B0604020202020204" pitchFamily="34" charset="0"/>
              </a:rPr>
              <a:t> III.41.3</a:t>
            </a:r>
          </a:p>
          <a:p>
            <a:pPr>
              <a:spcBef>
                <a:spcPct val="0"/>
              </a:spcBef>
              <a:buFontTx/>
              <a:buNone/>
            </a:pPr>
            <a:endParaRPr lang="en-US" altLang="en-US" sz="1500" b="0" u="none" dirty="0">
              <a:latin typeface="Helvetica" panose="020B0604020202020204" pitchFamily="34" charset="0"/>
              <a:cs typeface="Helvetica" panose="020B0604020202020204" pitchFamily="34" charset="0"/>
            </a:endParaRPr>
          </a:p>
          <a:p>
            <a:pPr>
              <a:spcBef>
                <a:spcPct val="0"/>
              </a:spcBef>
              <a:buFontTx/>
              <a:buNone/>
            </a:pPr>
            <a:endParaRPr lang="en-US" altLang="en-US" sz="1500" b="0" u="none" dirty="0">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852C44D3-539A-4B82-A195-B9040B7C30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148"/>
    </mc:Choice>
    <mc:Fallback>
      <p:transition spd="slow" advTm="97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B50ABABD-2EE9-4E49-92CB-EC8B723A32CC}"/>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21859" name="Text Box 3">
            <a:extLst>
              <a:ext uri="{FF2B5EF4-FFF2-40B4-BE49-F238E27FC236}">
                <a16:creationId xmlns:a16="http://schemas.microsoft.com/office/drawing/2014/main" id="{0CB1A47C-768A-46C7-9FAE-80D967CFD018}"/>
              </a:ext>
            </a:extLst>
          </p:cNvPr>
          <p:cNvSpPr txBox="1">
            <a:spLocks noChangeArrowheads="1"/>
          </p:cNvSpPr>
          <p:nvPr/>
        </p:nvSpPr>
        <p:spPr bwMode="auto">
          <a:xfrm>
            <a:off x="76200" y="242888"/>
            <a:ext cx="861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 &amp; ROMANIZATION</a:t>
            </a:r>
            <a:r>
              <a:rPr lang="en-US" altLang="en-US" sz="2400" b="0" u="none">
                <a:latin typeface="Helvetica" panose="020B0604020202020204" pitchFamily="34" charset="0"/>
                <a:cs typeface="Helvetica" panose="020B0604020202020204" pitchFamily="34" charset="0"/>
              </a:rPr>
              <a:t>	</a:t>
            </a:r>
          </a:p>
        </p:txBody>
      </p:sp>
      <p:sp>
        <p:nvSpPr>
          <p:cNvPr id="121860" name="Rectangle 4">
            <a:extLst>
              <a:ext uri="{FF2B5EF4-FFF2-40B4-BE49-F238E27FC236}">
                <a16:creationId xmlns:a16="http://schemas.microsoft.com/office/drawing/2014/main" id="{BF5DA402-C327-473E-8F84-33F8FE4B48F7}"/>
              </a:ext>
            </a:extLst>
          </p:cNvPr>
          <p:cNvSpPr>
            <a:spLocks noChangeArrowheads="1"/>
          </p:cNvSpPr>
          <p:nvPr/>
        </p:nvSpPr>
        <p:spPr bwMode="auto">
          <a:xfrm>
            <a:off x="228600" y="838200"/>
            <a:ext cx="7523163"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auxiliary</a:t>
            </a:r>
            <a:r>
              <a:rPr lang="en-US" altLang="en-US" sz="1800" b="0" u="none">
                <a:latin typeface="Helvetica" panose="020B0604020202020204" pitchFamily="34" charset="0"/>
                <a:cs typeface="Helvetica" panose="020B0604020202020204" pitchFamily="34" charset="0"/>
              </a:rPr>
              <a:t> contingents – rewarded with citizenship</a:t>
            </a:r>
          </a:p>
          <a:p>
            <a:pPr>
              <a:spcBef>
                <a:spcPct val="0"/>
              </a:spcBef>
              <a:buFontTx/>
              <a:buNone/>
            </a:pPr>
            <a:r>
              <a:rPr lang="en-US" altLang="en-US" sz="1800" b="0" u="none">
                <a:latin typeface="Helvetica" panose="020B0604020202020204" pitchFamily="34" charset="0"/>
                <a:cs typeface="Helvetica" panose="020B0604020202020204" pitchFamily="34" charset="0"/>
              </a:rPr>
              <a:t>	take on name (</a:t>
            </a:r>
            <a:r>
              <a:rPr lang="en-US" altLang="en-US" sz="1800" b="0" i="1" u="none">
                <a:latin typeface="Helvetica" panose="020B0604020202020204" pitchFamily="34" charset="0"/>
                <a:cs typeface="Helvetica" panose="020B0604020202020204" pitchFamily="34" charset="0"/>
              </a:rPr>
              <a:t>tria nomina</a:t>
            </a:r>
            <a:r>
              <a:rPr lang="en-US" altLang="en-US" sz="1800" b="0" u="none">
                <a:latin typeface="Helvetica" panose="020B0604020202020204" pitchFamily="34" charset="0"/>
                <a:cs typeface="Helvetica" panose="020B0604020202020204" pitchFamily="34" charset="0"/>
              </a:rPr>
              <a:t>) of patron</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Jugurtha</a:t>
            </a: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leads </a:t>
            </a:r>
            <a:r>
              <a:rPr lang="en-US" altLang="en-US" sz="1800" u="none">
                <a:latin typeface="Helvetica" panose="020B0604020202020204" pitchFamily="34" charset="0"/>
                <a:cs typeface="Helvetica" panose="020B0604020202020204" pitchFamily="34" charset="0"/>
              </a:rPr>
              <a:t>Numidian</a:t>
            </a:r>
            <a:r>
              <a:rPr lang="en-US" altLang="en-US" sz="1800" b="0" u="none">
                <a:latin typeface="Helvetica" panose="020B0604020202020204" pitchFamily="34" charset="0"/>
                <a:cs typeface="Helvetica" panose="020B0604020202020204" pitchFamily="34" charset="0"/>
              </a:rPr>
              <a:t> auxiliaries at siege of </a:t>
            </a:r>
            <a:r>
              <a:rPr lang="en-US" altLang="en-US" sz="1800" u="none">
                <a:solidFill>
                  <a:srgbClr val="3333FF"/>
                </a:solidFill>
                <a:latin typeface="Helvetica" panose="020B0604020202020204" pitchFamily="34" charset="0"/>
                <a:cs typeface="Helvetica" panose="020B0604020202020204" pitchFamily="34" charset="0"/>
              </a:rPr>
              <a:t>Numantia</a:t>
            </a:r>
            <a:r>
              <a:rPr lang="en-US" altLang="en-US" sz="1800" b="0" u="none">
                <a:latin typeface="Helvetica" panose="020B0604020202020204" pitchFamily="34" charset="0"/>
                <a:cs typeface="Helvetica" panose="020B0604020202020204" pitchFamily="34" charset="0"/>
              </a:rPr>
              <a:t> (Spain)</a:t>
            </a:r>
          </a:p>
          <a:p>
            <a:pPr>
              <a:spcBef>
                <a:spcPct val="0"/>
              </a:spcBef>
              <a:buFontTx/>
              <a:buNone/>
            </a:pPr>
            <a:r>
              <a:rPr lang="en-US" altLang="en-US" sz="1800" b="0" u="none">
                <a:latin typeface="Helvetica" panose="020B0604020202020204" pitchFamily="34" charset="0"/>
                <a:cs typeface="Helvetica" panose="020B0604020202020204" pitchFamily="34" charset="0"/>
              </a:rPr>
              <a:t>	Roman client king, defies Rome, 112-105 BCE</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Arminius</a:t>
            </a:r>
            <a:r>
              <a:rPr lang="en-US" altLang="en-US" sz="1800" b="0" u="none">
                <a:latin typeface="Helvetica" panose="020B0604020202020204" pitchFamily="34" charset="0"/>
                <a:cs typeface="Helvetica" panose="020B0604020202020204" pitchFamily="34" charset="0"/>
              </a:rPr>
              <a:t> (“Hermann the German”)</a:t>
            </a:r>
          </a:p>
          <a:p>
            <a:pPr>
              <a:spcBef>
                <a:spcPct val="0"/>
              </a:spcBef>
              <a:buFontTx/>
              <a:buNone/>
            </a:pPr>
            <a:r>
              <a:rPr lang="en-US" altLang="en-US" sz="1800" b="0" u="none">
                <a:latin typeface="Helvetica" panose="020B0604020202020204" pitchFamily="34" charset="0"/>
                <a:cs typeface="Helvetica" panose="020B0604020202020204" pitchFamily="34" charset="0"/>
              </a:rPr>
              <a:t>	leads German auxiliaries, becomes Roman citizen</a:t>
            </a:r>
          </a:p>
          <a:p>
            <a:pPr>
              <a:spcBef>
                <a:spcPct val="0"/>
              </a:spcBef>
              <a:buFontTx/>
              <a:buNone/>
            </a:pPr>
            <a:r>
              <a:rPr lang="en-US" altLang="en-US" sz="1800" b="0" u="none">
                <a:latin typeface="Helvetica" panose="020B0604020202020204" pitchFamily="34" charset="0"/>
                <a:cs typeface="Helvetica" panose="020B0604020202020204" pitchFamily="34" charset="0"/>
              </a:rPr>
              <a:t>	defies Rome • </a:t>
            </a:r>
            <a:r>
              <a:rPr lang="en-US" altLang="en-US" sz="1800" u="none">
                <a:solidFill>
                  <a:srgbClr val="3333FF"/>
                </a:solidFill>
                <a:latin typeface="Helvetica" panose="020B0604020202020204" pitchFamily="34" charset="0"/>
                <a:cs typeface="Helvetica" panose="020B0604020202020204" pitchFamily="34" charset="0"/>
              </a:rPr>
              <a:t>Teutoburg Forest</a:t>
            </a:r>
            <a:r>
              <a:rPr lang="en-US" altLang="en-US" sz="1800" b="0" u="none">
                <a:latin typeface="Helvetica" panose="020B0604020202020204" pitchFamily="34" charset="0"/>
                <a:cs typeface="Helvetica" panose="020B0604020202020204" pitchFamily="34" charset="0"/>
              </a:rPr>
              <a:t>, 9 CE</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C. Julius</a:t>
            </a:r>
            <a:r>
              <a:rPr lang="en-US" altLang="en-US" sz="1800" u="none">
                <a:latin typeface="Helvetica" panose="020B0604020202020204" pitchFamily="34" charset="0"/>
                <a:cs typeface="Helvetica" panose="020B0604020202020204" pitchFamily="34" charset="0"/>
              </a:rPr>
              <a:t> Florus </a:t>
            </a:r>
            <a:r>
              <a:rPr lang="en-US" altLang="en-US" sz="1800" b="0" u="none">
                <a:latin typeface="Helvetica" panose="020B0604020202020204" pitchFamily="34" charset="0"/>
                <a:cs typeface="Helvetica" panose="020B0604020202020204" pitchFamily="34" charset="0"/>
              </a:rPr>
              <a:t>and C. Julius</a:t>
            </a:r>
            <a:r>
              <a:rPr lang="en-US" altLang="en-US" sz="1800" u="none">
                <a:latin typeface="Helvetica" panose="020B0604020202020204" pitchFamily="34" charset="0"/>
                <a:cs typeface="Helvetica" panose="020B0604020202020204" pitchFamily="34" charset="0"/>
              </a:rPr>
              <a:t> Sacrovir</a:t>
            </a: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lead Gallic auxiliaries, become Roman citizens</a:t>
            </a:r>
          </a:p>
          <a:p>
            <a:pPr>
              <a:spcBef>
                <a:spcPct val="0"/>
              </a:spcBef>
              <a:buFontTx/>
              <a:buNone/>
            </a:pPr>
            <a:r>
              <a:rPr lang="en-US" altLang="en-US" sz="1800" b="0" u="none">
                <a:latin typeface="Helvetica" panose="020B0604020202020204" pitchFamily="34" charset="0"/>
                <a:cs typeface="Helvetica" panose="020B0604020202020204" pitchFamily="34" charset="0"/>
              </a:rPr>
              <a:t>	defy Rome • Gallic Revolt, 21 CE</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C. Julius</a:t>
            </a:r>
            <a:r>
              <a:rPr lang="en-US" altLang="en-US" sz="1800" u="none">
                <a:solidFill>
                  <a:srgbClr val="3333FF"/>
                </a:solidFill>
                <a:latin typeface="Helvetica" panose="020B0604020202020204" pitchFamily="34" charset="0"/>
                <a:cs typeface="Helvetica" panose="020B0604020202020204" pitchFamily="34" charset="0"/>
              </a:rPr>
              <a:t> Vindex </a:t>
            </a:r>
            <a:r>
              <a:rPr lang="en-US" altLang="en-US" sz="1800" b="0" u="none">
                <a:latin typeface="Helvetica" panose="020B0604020202020204" pitchFamily="34" charset="0"/>
                <a:cs typeface="Helvetica" panose="020B0604020202020204" pitchFamily="34" charset="0"/>
              </a:rPr>
              <a:t>and C. Julius</a:t>
            </a:r>
            <a:r>
              <a:rPr lang="en-US" altLang="en-US" sz="1800" u="none">
                <a:solidFill>
                  <a:srgbClr val="3333FF"/>
                </a:solidFill>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Civilis</a:t>
            </a: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lead Gallic </a:t>
            </a:r>
            <a:r>
              <a:rPr lang="en-US" altLang="en-US" sz="1800" b="0">
                <a:latin typeface="Helvetica" panose="020B0604020202020204" pitchFamily="34" charset="0"/>
                <a:cs typeface="Helvetica" panose="020B0604020202020204" pitchFamily="34" charset="0"/>
              </a:rPr>
              <a:t>auxiliaries</a:t>
            </a:r>
            <a:r>
              <a:rPr lang="en-US" altLang="en-US" sz="1800" b="0" u="none">
                <a:latin typeface="Helvetica" panose="020B0604020202020204" pitchFamily="34" charset="0"/>
                <a:cs typeface="Helvetica" panose="020B0604020202020204" pitchFamily="34" charset="0"/>
              </a:rPr>
              <a:t>, become Roman </a:t>
            </a:r>
            <a:r>
              <a:rPr lang="en-US" altLang="en-US" sz="1800" b="0">
                <a:latin typeface="Helvetica" panose="020B0604020202020204" pitchFamily="34" charset="0"/>
                <a:cs typeface="Helvetica" panose="020B0604020202020204" pitchFamily="34" charset="0"/>
              </a:rPr>
              <a:t>citizens</a:t>
            </a:r>
            <a:r>
              <a:rPr lang="en-US" altLang="en-US" sz="1800" b="0" u="none">
                <a:latin typeface="Helvetica" panose="020B0604020202020204" pitchFamily="34" charset="0"/>
                <a:cs typeface="Helvetica" panose="020B0604020202020204" pitchFamily="34" charset="0"/>
              </a:rPr>
              <a:t> (senator’s son!)</a:t>
            </a:r>
          </a:p>
          <a:p>
            <a:pPr>
              <a:spcBef>
                <a:spcPct val="0"/>
              </a:spcBef>
              <a:buFontTx/>
              <a:buNone/>
            </a:pPr>
            <a:r>
              <a:rPr lang="en-US" altLang="en-US" sz="1800" b="0" u="none">
                <a:latin typeface="Helvetica" panose="020B0604020202020204" pitchFamily="34" charset="0"/>
                <a:cs typeface="Helvetica" panose="020B0604020202020204" pitchFamily="34" charset="0"/>
              </a:rPr>
              <a:t>	defy Rome • Batavian Revolt, 68-70 CE</a:t>
            </a:r>
          </a:p>
          <a:p>
            <a:pPr>
              <a:spcBef>
                <a:spcPct val="0"/>
              </a:spcBef>
              <a:buFontTx/>
              <a:buNone/>
            </a:pPr>
            <a:r>
              <a:rPr lang="en-US" altLang="en-US" sz="1800" b="0" u="none">
                <a:latin typeface="Helvetica" panose="020B0604020202020204" pitchFamily="34" charset="0"/>
                <a:cs typeface="Helvetica" panose="020B0604020202020204" pitchFamily="34" charset="0"/>
              </a:rPr>
              <a:t>		in the Year of Four Emperors</a:t>
            </a:r>
            <a:endParaRPr lang="en-US" altLang="en-US" sz="1800" u="none">
              <a:solidFill>
                <a:srgbClr val="800000"/>
              </a:solidFill>
              <a:latin typeface="Helvetica" panose="020B0604020202020204" pitchFamily="34" charset="0"/>
              <a:cs typeface="Helvetica" panose="020B0604020202020204" pitchFamily="34" charset="0"/>
            </a:endParaRPr>
          </a:p>
          <a:p>
            <a:pPr>
              <a:spcBef>
                <a:spcPct val="0"/>
              </a:spcBef>
              <a:buFontTx/>
              <a:buNone/>
            </a:pPr>
            <a:endParaRPr lang="en-US" altLang="en-US" sz="1500" b="0" u="none">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3603B653-0716-4472-A697-213DABA80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056"/>
    </mc:Choice>
    <mc:Fallback>
      <p:transition spd="slow" advTm="4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E4892460-B7C5-40E7-8585-8DB37E3F1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09600"/>
            <a:ext cx="42291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a:extLst>
              <a:ext uri="{FF2B5EF4-FFF2-40B4-BE49-F238E27FC236}">
                <a16:creationId xmlns:a16="http://schemas.microsoft.com/office/drawing/2014/main" id="{814D7B0A-E23E-4A15-920F-E1F479F5E471}"/>
              </a:ext>
            </a:extLst>
          </p:cNvPr>
          <p:cNvSpPr txBox="1">
            <a:spLocks noChangeArrowheads="1"/>
          </p:cNvSpPr>
          <p:nvPr/>
        </p:nvSpPr>
        <p:spPr bwMode="auto">
          <a:xfrm>
            <a:off x="3841750" y="5527675"/>
            <a:ext cx="3625850" cy="61595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defRPr/>
            </a:pPr>
            <a:r>
              <a:rPr lang="en-US" altLang="en-US" sz="1700" u="none" dirty="0">
                <a:solidFill>
                  <a:schemeClr val="tx1">
                    <a:lumMod val="50000"/>
                    <a:lumOff val="50000"/>
                  </a:schemeClr>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Uni</a:t>
            </a:r>
            <a:r>
              <a:rPr lang="en-US" altLang="en-US" sz="1700" b="0" u="none"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r>
              <a:rPr lang="en-US" altLang="en-US" sz="1700" u="none" dirty="0">
                <a:solidFill>
                  <a:srgbClr val="8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Juno</a:t>
            </a:r>
            <a:r>
              <a:rPr lang="en-US" altLang="en-US" sz="1700" b="0" u="none" dirty="0">
                <a:latin typeface="Helvetica" panose="020B0604020202020204" pitchFamily="34" charset="0"/>
                <a:cs typeface="Helvetica" panose="020B0604020202020204" pitchFamily="34" charset="0"/>
              </a:rPr>
              <a:t> nursing </a:t>
            </a:r>
            <a:r>
              <a:rPr lang="en-US" altLang="en-US" sz="1700" u="none" dirty="0" err="1">
                <a:solidFill>
                  <a:schemeClr val="tx1">
                    <a:lumMod val="50000"/>
                    <a:lumOff val="50000"/>
                  </a:schemeClr>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Hercle</a:t>
            </a:r>
            <a:r>
              <a:rPr lang="en-US" altLang="en-US" sz="1700" b="0" u="none"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r>
              <a:rPr lang="en-US" altLang="en-US" sz="1700" u="none" dirty="0">
                <a:solidFill>
                  <a:srgbClr val="8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Hercules</a:t>
            </a:r>
            <a:endParaRPr lang="en-US" altLang="en-US" sz="1700" b="0" u="none" dirty="0">
              <a:solidFill>
                <a:srgbClr val="8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r">
              <a:spcBef>
                <a:spcPct val="0"/>
              </a:spcBef>
              <a:buFontTx/>
              <a:buNone/>
              <a:defRPr/>
            </a:pPr>
            <a:r>
              <a:rPr lang="en-US" altLang="en-US" sz="1700" u="none" dirty="0">
                <a:solidFill>
                  <a:srgbClr val="4D4D4D"/>
                </a:solidFill>
                <a:latin typeface="Helvetica" panose="020B0604020202020204" pitchFamily="34" charset="0"/>
                <a:cs typeface="Helvetica" panose="020B0604020202020204" pitchFamily="34" charset="0"/>
              </a:rPr>
              <a:t>Etruscan</a:t>
            </a:r>
            <a:r>
              <a:rPr lang="en-US" altLang="en-US" sz="1700" b="0" u="none" dirty="0">
                <a:latin typeface="Helvetica" panose="020B0604020202020204" pitchFamily="34" charset="0"/>
                <a:cs typeface="Helvetica" panose="020B0604020202020204" pitchFamily="34" charset="0"/>
              </a:rPr>
              <a:t> mirror</a:t>
            </a:r>
          </a:p>
        </p:txBody>
      </p:sp>
      <p:sp>
        <p:nvSpPr>
          <p:cNvPr id="13316" name="Text Box 4">
            <a:extLst>
              <a:ext uri="{FF2B5EF4-FFF2-40B4-BE49-F238E27FC236}">
                <a16:creationId xmlns:a16="http://schemas.microsoft.com/office/drawing/2014/main" id="{CA16551D-A582-4578-A2E5-732097E1A35B}"/>
              </a:ext>
            </a:extLst>
          </p:cNvPr>
          <p:cNvSpPr txBox="1">
            <a:spLocks noChangeArrowheads="1"/>
          </p:cNvSpPr>
          <p:nvPr/>
        </p:nvSpPr>
        <p:spPr bwMode="auto">
          <a:xfrm>
            <a:off x="5791200" y="228600"/>
            <a:ext cx="169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SYNCRETISM</a:t>
            </a:r>
          </a:p>
        </p:txBody>
      </p:sp>
      <p:pic>
        <p:nvPicPr>
          <p:cNvPr id="13317" name="Picture 6">
            <a:extLst>
              <a:ext uri="{FF2B5EF4-FFF2-40B4-BE49-F238E27FC236}">
                <a16:creationId xmlns:a16="http://schemas.microsoft.com/office/drawing/2014/main" id="{FCD2C9C4-3A7F-4937-99AB-D4719389F5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5">
            <a:extLst>
              <a:ext uri="{FF2B5EF4-FFF2-40B4-BE49-F238E27FC236}">
                <a16:creationId xmlns:a16="http://schemas.microsoft.com/office/drawing/2014/main" id="{34EBBEF1-D116-4384-9495-3453102B90BD}"/>
              </a:ext>
            </a:extLst>
          </p:cNvPr>
          <p:cNvSpPr>
            <a:spLocks noChangeArrowheads="1"/>
          </p:cNvSpPr>
          <p:nvPr/>
        </p:nvSpPr>
        <p:spPr bwMode="auto">
          <a:xfrm>
            <a:off x="228600" y="152400"/>
            <a:ext cx="2555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endParaRPr lang="en-US" altLang="en-US" sz="2400" b="0" u="none">
              <a:latin typeface="Helvetica" panose="020B0604020202020204" pitchFamily="34" charset="0"/>
              <a:cs typeface="Helvetica" panose="020B0604020202020204" pitchFamily="34" charset="0"/>
            </a:endParaRPr>
          </a:p>
          <a:p>
            <a:pPr>
              <a:spcBef>
                <a:spcPct val="0"/>
              </a:spcBef>
              <a:buFontTx/>
              <a:buNone/>
            </a:pPr>
            <a:r>
              <a:rPr lang="en-US" altLang="en-US" sz="2400" b="0" u="none">
                <a:latin typeface="Helvetica" panose="020B0604020202020204" pitchFamily="34" charset="0"/>
                <a:cs typeface="Helvetica" panose="020B0604020202020204" pitchFamily="34" charset="0"/>
              </a:rPr>
              <a:t>   • </a:t>
            </a:r>
            <a:r>
              <a:rPr lang="en-US" altLang="en-US" sz="2400" u="none">
                <a:latin typeface="Helvetica" panose="020B0604020202020204" pitchFamily="34" charset="0"/>
                <a:cs typeface="Helvetica" panose="020B0604020202020204" pitchFamily="34" charset="0"/>
              </a:rPr>
              <a:t>Religion</a:t>
            </a:r>
          </a:p>
        </p:txBody>
      </p:sp>
      <p:pic>
        <p:nvPicPr>
          <p:cNvPr id="2" name="Audio 1">
            <a:hlinkClick r:id="" action="ppaction://media"/>
            <a:extLst>
              <a:ext uri="{FF2B5EF4-FFF2-40B4-BE49-F238E27FC236}">
                <a16:creationId xmlns:a16="http://schemas.microsoft.com/office/drawing/2014/main" id="{4B127DD9-BEED-44B3-800A-116624B740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2189"/>
    </mc:Choice>
    <mc:Fallback>
      <p:transition spd="slow" advTm="152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id="{05FC843A-CFBF-458B-A3D4-786F88E1F020}"/>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23907" name="Text Box 3">
            <a:extLst>
              <a:ext uri="{FF2B5EF4-FFF2-40B4-BE49-F238E27FC236}">
                <a16:creationId xmlns:a16="http://schemas.microsoft.com/office/drawing/2014/main" id="{5FBDA59D-917C-4F30-802B-1F43ACA4B4B7}"/>
              </a:ext>
            </a:extLst>
          </p:cNvPr>
          <p:cNvSpPr txBox="1">
            <a:spLocks noChangeArrowheads="1"/>
          </p:cNvSpPr>
          <p:nvPr/>
        </p:nvSpPr>
        <p:spPr bwMode="auto">
          <a:xfrm>
            <a:off x="76200" y="242888"/>
            <a:ext cx="861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 &amp; ROMANIZATION</a:t>
            </a:r>
            <a:r>
              <a:rPr lang="en-US" altLang="en-US" sz="2400" b="0" u="none">
                <a:latin typeface="Helvetica" panose="020B0604020202020204" pitchFamily="34" charset="0"/>
                <a:cs typeface="Helvetica" panose="020B0604020202020204" pitchFamily="34" charset="0"/>
              </a:rPr>
              <a:t>	</a:t>
            </a:r>
          </a:p>
        </p:txBody>
      </p:sp>
      <p:sp>
        <p:nvSpPr>
          <p:cNvPr id="123908" name="Rectangle 4">
            <a:extLst>
              <a:ext uri="{FF2B5EF4-FFF2-40B4-BE49-F238E27FC236}">
                <a16:creationId xmlns:a16="http://schemas.microsoft.com/office/drawing/2014/main" id="{2EE2752D-88B4-41E1-A9DC-0879B9036076}"/>
              </a:ext>
            </a:extLst>
          </p:cNvPr>
          <p:cNvSpPr>
            <a:spLocks noChangeArrowheads="1"/>
          </p:cNvSpPr>
          <p:nvPr/>
        </p:nvSpPr>
        <p:spPr bwMode="auto">
          <a:xfrm>
            <a:off x="228600" y="838200"/>
            <a:ext cx="752316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auxiliary</a:t>
            </a:r>
            <a:r>
              <a:rPr lang="en-US" altLang="en-US" sz="1800" b="0" u="none">
                <a:latin typeface="Helvetica" panose="020B0604020202020204" pitchFamily="34" charset="0"/>
                <a:cs typeface="Helvetica" panose="020B0604020202020204" pitchFamily="34" charset="0"/>
              </a:rPr>
              <a:t> contingents – rewarded with citizenship</a:t>
            </a:r>
          </a:p>
          <a:p>
            <a:pPr>
              <a:spcBef>
                <a:spcPct val="0"/>
              </a:spcBef>
              <a:buFontTx/>
              <a:buNone/>
            </a:pPr>
            <a:r>
              <a:rPr lang="en-US" altLang="en-US" sz="1800" b="0" u="none">
                <a:latin typeface="Helvetica" panose="020B0604020202020204" pitchFamily="34" charset="0"/>
                <a:cs typeface="Helvetica" panose="020B0604020202020204" pitchFamily="34" charset="0"/>
              </a:rPr>
              <a:t>	take on name (</a:t>
            </a:r>
            <a:r>
              <a:rPr lang="en-US" altLang="en-US" sz="1800" b="0" i="1" u="none">
                <a:latin typeface="Helvetica" panose="020B0604020202020204" pitchFamily="34" charset="0"/>
                <a:cs typeface="Helvetica" panose="020B0604020202020204" pitchFamily="34" charset="0"/>
              </a:rPr>
              <a:t>tria nomina</a:t>
            </a:r>
            <a:r>
              <a:rPr lang="en-US" altLang="en-US" sz="1800" b="0" u="none">
                <a:latin typeface="Helvetica" panose="020B0604020202020204" pitchFamily="34" charset="0"/>
                <a:cs typeface="Helvetica" panose="020B0604020202020204" pitchFamily="34" charset="0"/>
              </a:rPr>
              <a:t>) of patron</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Jugurtha</a:t>
            </a: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leads </a:t>
            </a:r>
            <a:r>
              <a:rPr lang="en-US" altLang="en-US" sz="1800" u="none">
                <a:latin typeface="Helvetica" panose="020B0604020202020204" pitchFamily="34" charset="0"/>
                <a:cs typeface="Helvetica" panose="020B0604020202020204" pitchFamily="34" charset="0"/>
              </a:rPr>
              <a:t>Numidian</a:t>
            </a:r>
            <a:r>
              <a:rPr lang="en-US" altLang="en-US" sz="1800" b="0" u="none">
                <a:latin typeface="Helvetica" panose="020B0604020202020204" pitchFamily="34" charset="0"/>
                <a:cs typeface="Helvetica" panose="020B0604020202020204" pitchFamily="34" charset="0"/>
              </a:rPr>
              <a:t> auxiliaries at siege of </a:t>
            </a:r>
            <a:r>
              <a:rPr lang="en-US" altLang="en-US" sz="1800" u="none">
                <a:solidFill>
                  <a:srgbClr val="3333FF"/>
                </a:solidFill>
                <a:latin typeface="Helvetica" panose="020B0604020202020204" pitchFamily="34" charset="0"/>
                <a:cs typeface="Helvetica" panose="020B0604020202020204" pitchFamily="34" charset="0"/>
              </a:rPr>
              <a:t>Numantia</a:t>
            </a:r>
            <a:r>
              <a:rPr lang="en-US" altLang="en-US" sz="1800" b="0" u="none">
                <a:latin typeface="Helvetica" panose="020B0604020202020204" pitchFamily="34" charset="0"/>
                <a:cs typeface="Helvetica" panose="020B0604020202020204" pitchFamily="34" charset="0"/>
              </a:rPr>
              <a:t> (Spain)</a:t>
            </a:r>
          </a:p>
          <a:p>
            <a:pPr>
              <a:spcBef>
                <a:spcPct val="0"/>
              </a:spcBef>
              <a:buFontTx/>
              <a:buNone/>
            </a:pPr>
            <a:r>
              <a:rPr lang="en-US" altLang="en-US" sz="1800" b="0" u="none">
                <a:latin typeface="Helvetica" panose="020B0604020202020204" pitchFamily="34" charset="0"/>
                <a:cs typeface="Helvetica" panose="020B0604020202020204" pitchFamily="34" charset="0"/>
              </a:rPr>
              <a:t>	Roman client king, defies Rome, 112-105 BCE</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Arminius</a:t>
            </a:r>
            <a:r>
              <a:rPr lang="en-US" altLang="en-US" sz="1800" b="0" u="none">
                <a:latin typeface="Helvetica" panose="020B0604020202020204" pitchFamily="34" charset="0"/>
                <a:cs typeface="Helvetica" panose="020B0604020202020204" pitchFamily="34" charset="0"/>
              </a:rPr>
              <a:t> (“Hermann the German”)</a:t>
            </a:r>
          </a:p>
          <a:p>
            <a:pPr>
              <a:spcBef>
                <a:spcPct val="0"/>
              </a:spcBef>
              <a:buFontTx/>
              <a:buNone/>
            </a:pPr>
            <a:r>
              <a:rPr lang="en-US" altLang="en-US" sz="1800" b="0" u="none">
                <a:latin typeface="Helvetica" panose="020B0604020202020204" pitchFamily="34" charset="0"/>
                <a:cs typeface="Helvetica" panose="020B0604020202020204" pitchFamily="34" charset="0"/>
              </a:rPr>
              <a:t>	leads German auxiliaries, becomes Roman citizen</a:t>
            </a:r>
          </a:p>
          <a:p>
            <a:pPr>
              <a:spcBef>
                <a:spcPct val="0"/>
              </a:spcBef>
              <a:buFontTx/>
              <a:buNone/>
            </a:pPr>
            <a:r>
              <a:rPr lang="en-US" altLang="en-US" sz="1800" b="0" u="none">
                <a:latin typeface="Helvetica" panose="020B0604020202020204" pitchFamily="34" charset="0"/>
                <a:cs typeface="Helvetica" panose="020B0604020202020204" pitchFamily="34" charset="0"/>
              </a:rPr>
              <a:t>	defies Rome • </a:t>
            </a:r>
            <a:r>
              <a:rPr lang="en-US" altLang="en-US" sz="1800" u="none">
                <a:solidFill>
                  <a:srgbClr val="3333FF"/>
                </a:solidFill>
                <a:latin typeface="Helvetica" panose="020B0604020202020204" pitchFamily="34" charset="0"/>
                <a:cs typeface="Helvetica" panose="020B0604020202020204" pitchFamily="34" charset="0"/>
              </a:rPr>
              <a:t>Teutoburg Forest</a:t>
            </a:r>
            <a:r>
              <a:rPr lang="en-US" altLang="en-US" sz="1800" b="0" u="none">
                <a:latin typeface="Helvetica" panose="020B0604020202020204" pitchFamily="34" charset="0"/>
                <a:cs typeface="Helvetica" panose="020B0604020202020204" pitchFamily="34" charset="0"/>
              </a:rPr>
              <a:t>, 9 CE</a:t>
            </a:r>
            <a:endParaRPr lang="en-US" altLang="en-US" sz="800" b="0" u="none">
              <a:latin typeface="Helvetica" panose="020B0604020202020204" pitchFamily="34" charset="0"/>
              <a:cs typeface="Helvetica" panose="020B0604020202020204" pitchFamily="34" charset="0"/>
            </a:endParaRPr>
          </a:p>
          <a:p>
            <a:pPr>
              <a:spcBef>
                <a:spcPct val="0"/>
              </a:spcBef>
              <a:buFontTx/>
              <a:buNone/>
            </a:pPr>
            <a:endParaRPr lang="en-US" altLang="en-US" sz="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C. Julius</a:t>
            </a:r>
            <a:r>
              <a:rPr lang="en-US" altLang="en-US" sz="1800" u="none">
                <a:latin typeface="Helvetica" panose="020B0604020202020204" pitchFamily="34" charset="0"/>
                <a:cs typeface="Helvetica" panose="020B0604020202020204" pitchFamily="34" charset="0"/>
              </a:rPr>
              <a:t> Florus </a:t>
            </a:r>
            <a:r>
              <a:rPr lang="en-US" altLang="en-US" sz="1800" b="0" u="none">
                <a:latin typeface="Helvetica" panose="020B0604020202020204" pitchFamily="34" charset="0"/>
                <a:cs typeface="Helvetica" panose="020B0604020202020204" pitchFamily="34" charset="0"/>
              </a:rPr>
              <a:t>and C. Julius</a:t>
            </a:r>
            <a:r>
              <a:rPr lang="en-US" altLang="en-US" sz="1800" u="none">
                <a:latin typeface="Helvetica" panose="020B0604020202020204" pitchFamily="34" charset="0"/>
                <a:cs typeface="Helvetica" panose="020B0604020202020204" pitchFamily="34" charset="0"/>
              </a:rPr>
              <a:t> Sacrovir</a:t>
            </a: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lead Gallic auxiliaries, become Roman citizens</a:t>
            </a:r>
          </a:p>
          <a:p>
            <a:pPr>
              <a:spcBef>
                <a:spcPct val="0"/>
              </a:spcBef>
              <a:buFontTx/>
              <a:buNone/>
            </a:pPr>
            <a:r>
              <a:rPr lang="en-US" altLang="en-US" sz="1800" b="0" u="none">
                <a:latin typeface="Helvetica" panose="020B0604020202020204" pitchFamily="34" charset="0"/>
                <a:cs typeface="Helvetica" panose="020B0604020202020204" pitchFamily="34" charset="0"/>
              </a:rPr>
              <a:t>	defy Rome • Gallic Revolt, 21 CE</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C. Julius</a:t>
            </a:r>
            <a:r>
              <a:rPr lang="en-US" altLang="en-US" sz="1800" u="none">
                <a:solidFill>
                  <a:srgbClr val="3333FF"/>
                </a:solidFill>
                <a:latin typeface="Helvetica" panose="020B0604020202020204" pitchFamily="34" charset="0"/>
                <a:cs typeface="Helvetica" panose="020B0604020202020204" pitchFamily="34" charset="0"/>
              </a:rPr>
              <a:t> Vindex </a:t>
            </a:r>
            <a:r>
              <a:rPr lang="en-US" altLang="en-US" sz="1800" b="0" u="none">
                <a:latin typeface="Helvetica" panose="020B0604020202020204" pitchFamily="34" charset="0"/>
                <a:cs typeface="Helvetica" panose="020B0604020202020204" pitchFamily="34" charset="0"/>
              </a:rPr>
              <a:t>and C. Julius</a:t>
            </a:r>
            <a:r>
              <a:rPr lang="en-US" altLang="en-US" sz="1800" u="none">
                <a:solidFill>
                  <a:srgbClr val="3333FF"/>
                </a:solidFill>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Civilis</a:t>
            </a: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	lead Gallic </a:t>
            </a:r>
            <a:r>
              <a:rPr lang="en-US" altLang="en-US" sz="1800" b="0">
                <a:latin typeface="Helvetica" panose="020B0604020202020204" pitchFamily="34" charset="0"/>
                <a:cs typeface="Helvetica" panose="020B0604020202020204" pitchFamily="34" charset="0"/>
              </a:rPr>
              <a:t>auxiliaries</a:t>
            </a:r>
            <a:r>
              <a:rPr lang="en-US" altLang="en-US" sz="1800" b="0" u="none">
                <a:latin typeface="Helvetica" panose="020B0604020202020204" pitchFamily="34" charset="0"/>
                <a:cs typeface="Helvetica" panose="020B0604020202020204" pitchFamily="34" charset="0"/>
              </a:rPr>
              <a:t>, become Roman </a:t>
            </a:r>
            <a:r>
              <a:rPr lang="en-US" altLang="en-US" sz="1800" b="0">
                <a:latin typeface="Helvetica" panose="020B0604020202020204" pitchFamily="34" charset="0"/>
                <a:cs typeface="Helvetica" panose="020B0604020202020204" pitchFamily="34" charset="0"/>
              </a:rPr>
              <a:t>citizens</a:t>
            </a:r>
            <a:r>
              <a:rPr lang="en-US" altLang="en-US" sz="1800" b="0" u="none">
                <a:latin typeface="Helvetica" panose="020B0604020202020204" pitchFamily="34" charset="0"/>
                <a:cs typeface="Helvetica" panose="020B0604020202020204" pitchFamily="34" charset="0"/>
              </a:rPr>
              <a:t> (senator’s son!)</a:t>
            </a:r>
          </a:p>
          <a:p>
            <a:pPr>
              <a:spcBef>
                <a:spcPct val="0"/>
              </a:spcBef>
              <a:buFontTx/>
              <a:buNone/>
            </a:pPr>
            <a:r>
              <a:rPr lang="en-US" altLang="en-US" sz="1800" b="0" u="none">
                <a:latin typeface="Helvetica" panose="020B0604020202020204" pitchFamily="34" charset="0"/>
                <a:cs typeface="Helvetica" panose="020B0604020202020204" pitchFamily="34" charset="0"/>
              </a:rPr>
              <a:t>	defy Rome • Gallic Revolt, 68-70 CE</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a:p>
            <a:pPr>
              <a:spcBef>
                <a:spcPct val="0"/>
              </a:spcBef>
              <a:buFontTx/>
              <a:buNone/>
            </a:pPr>
            <a:r>
              <a:rPr lang="en-US" altLang="en-US" sz="1800" b="0" u="none">
                <a:latin typeface="Helvetica" panose="020B0604020202020204" pitchFamily="34" charset="0"/>
                <a:cs typeface="Helvetica" panose="020B0604020202020204" pitchFamily="34" charset="0"/>
              </a:rPr>
              <a:t>You yourselves often command our legions and govern this (Gaul) and </a:t>
            </a:r>
          </a:p>
          <a:p>
            <a:pPr>
              <a:spcBef>
                <a:spcPct val="0"/>
              </a:spcBef>
              <a:buFontTx/>
              <a:buNone/>
            </a:pPr>
            <a:r>
              <a:rPr lang="en-US" altLang="en-US" sz="1800" b="0" u="none">
                <a:latin typeface="Helvetica" panose="020B0604020202020204" pitchFamily="34" charset="0"/>
                <a:cs typeface="Helvetica" panose="020B0604020202020204" pitchFamily="34" charset="0"/>
              </a:rPr>
              <a:t>other provinces. You are in no respect excluded or shut out.</a:t>
            </a:r>
          </a:p>
          <a:p>
            <a:pPr>
              <a:spcBef>
                <a:spcPct val="0"/>
              </a:spcBef>
              <a:buFontTx/>
              <a:buNone/>
            </a:pPr>
            <a:r>
              <a:rPr lang="en-US" altLang="en-US" sz="1500" b="0" u="none">
                <a:latin typeface="Helvetica" panose="020B0604020202020204" pitchFamily="34" charset="0"/>
                <a:cs typeface="Helvetica" panose="020B0604020202020204" pitchFamily="34" charset="0"/>
              </a:rPr>
              <a:t>					Tacitus </a:t>
            </a:r>
            <a:r>
              <a:rPr lang="en-US" altLang="en-US" sz="1500" b="0" i="1" u="none">
                <a:latin typeface="Helvetica" panose="020B0604020202020204" pitchFamily="34" charset="0"/>
                <a:cs typeface="Helvetica" panose="020B0604020202020204" pitchFamily="34" charset="0"/>
              </a:rPr>
              <a:t>Histories</a:t>
            </a:r>
            <a:r>
              <a:rPr lang="en-US" altLang="en-US" sz="1500" b="0" u="none">
                <a:latin typeface="Helvetica" panose="020B0604020202020204" pitchFamily="34" charset="0"/>
                <a:cs typeface="Helvetica" panose="020B0604020202020204" pitchFamily="34" charset="0"/>
              </a:rPr>
              <a:t> IV.74</a:t>
            </a:r>
          </a:p>
          <a:p>
            <a:pPr>
              <a:spcBef>
                <a:spcPct val="0"/>
              </a:spcBef>
              <a:buFontTx/>
              <a:buNone/>
            </a:pPr>
            <a:endParaRPr lang="en-US" altLang="en-US" sz="1500" b="0" u="none">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9184A5B2-9B1E-44B8-8256-4ABC2B6333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678"/>
    </mc:Choice>
    <mc:Fallback>
      <p:transition spd="slow" advTm="3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a:extLst>
              <a:ext uri="{FF2B5EF4-FFF2-40B4-BE49-F238E27FC236}">
                <a16:creationId xmlns:a16="http://schemas.microsoft.com/office/drawing/2014/main" id="{6947CCA1-7332-4E9E-B59A-0E94E30CBAF7}"/>
              </a:ext>
            </a:extLst>
          </p:cNvPr>
          <p:cNvSpPr txBox="1">
            <a:spLocks noChangeArrowheads="1"/>
          </p:cNvSpPr>
          <p:nvPr/>
        </p:nvSpPr>
        <p:spPr bwMode="auto">
          <a:xfrm>
            <a:off x="152400" y="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25955" name="Text Box 3">
            <a:extLst>
              <a:ext uri="{FF2B5EF4-FFF2-40B4-BE49-F238E27FC236}">
                <a16:creationId xmlns:a16="http://schemas.microsoft.com/office/drawing/2014/main" id="{4070CC86-F121-424F-859D-9DD2CBFA4B36}"/>
              </a:ext>
            </a:extLst>
          </p:cNvPr>
          <p:cNvSpPr txBox="1">
            <a:spLocks noChangeArrowheads="1"/>
          </p:cNvSpPr>
          <p:nvPr/>
        </p:nvSpPr>
        <p:spPr bwMode="auto">
          <a:xfrm>
            <a:off x="228600" y="2286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a:t>
            </a:r>
            <a:endParaRPr lang="en-US" altLang="en-US" sz="2400" b="0" u="none">
              <a:latin typeface="Helvetica" panose="020B0604020202020204" pitchFamily="34" charset="0"/>
              <a:cs typeface="Helvetica" panose="020B0604020202020204" pitchFamily="34" charset="0"/>
            </a:endParaRPr>
          </a:p>
        </p:txBody>
      </p:sp>
      <p:pic>
        <p:nvPicPr>
          <p:cNvPr id="125956" name="Picture 4" descr="romemap5">
            <a:extLst>
              <a:ext uri="{FF2B5EF4-FFF2-40B4-BE49-F238E27FC236}">
                <a16:creationId xmlns:a16="http://schemas.microsoft.com/office/drawing/2014/main" id="{3ADDCDFD-1F63-4529-8B88-EC04D3D9F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01675"/>
            <a:ext cx="76962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Oval 5">
            <a:extLst>
              <a:ext uri="{FF2B5EF4-FFF2-40B4-BE49-F238E27FC236}">
                <a16:creationId xmlns:a16="http://schemas.microsoft.com/office/drawing/2014/main" id="{25C62213-D81D-4AAB-A27A-AA5A602C63DA}"/>
              </a:ext>
            </a:extLst>
          </p:cNvPr>
          <p:cNvSpPr>
            <a:spLocks noChangeArrowheads="1"/>
          </p:cNvSpPr>
          <p:nvPr/>
        </p:nvSpPr>
        <p:spPr bwMode="auto">
          <a:xfrm rot="-1705272">
            <a:off x="2312988" y="685800"/>
            <a:ext cx="1031875" cy="533400"/>
          </a:xfrm>
          <a:prstGeom prst="ellipse">
            <a:avLst/>
          </a:pr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125958" name="Text Box 6">
            <a:extLst>
              <a:ext uri="{FF2B5EF4-FFF2-40B4-BE49-F238E27FC236}">
                <a16:creationId xmlns:a16="http://schemas.microsoft.com/office/drawing/2014/main" id="{8A5E6229-6FDF-4E39-A91C-A74609822407}"/>
              </a:ext>
            </a:extLst>
          </p:cNvPr>
          <p:cNvSpPr txBox="1">
            <a:spLocks noChangeArrowheads="1"/>
          </p:cNvSpPr>
          <p:nvPr/>
        </p:nvSpPr>
        <p:spPr bwMode="auto">
          <a:xfrm>
            <a:off x="1512888" y="638175"/>
            <a:ext cx="85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600" u="none">
                <a:solidFill>
                  <a:srgbClr val="008000"/>
                </a:solidFill>
                <a:latin typeface="Helvetica" panose="020B0604020202020204" pitchFamily="34" charset="0"/>
                <a:cs typeface="Helvetica" panose="020B0604020202020204" pitchFamily="34" charset="0"/>
              </a:rPr>
              <a:t>FREE</a:t>
            </a:r>
          </a:p>
          <a:p>
            <a:pPr algn="r">
              <a:spcBef>
                <a:spcPct val="0"/>
              </a:spcBef>
              <a:buFontTx/>
              <a:buNone/>
            </a:pPr>
            <a:r>
              <a:rPr lang="en-US" altLang="en-US" sz="1600" u="none">
                <a:solidFill>
                  <a:srgbClr val="008000"/>
                </a:solidFill>
                <a:latin typeface="Helvetica" panose="020B0604020202020204" pitchFamily="34" charset="0"/>
                <a:cs typeface="Helvetica" panose="020B0604020202020204" pitchFamily="34" charset="0"/>
              </a:rPr>
              <a:t>CELTS</a:t>
            </a:r>
          </a:p>
        </p:txBody>
      </p:sp>
      <p:sp>
        <p:nvSpPr>
          <p:cNvPr id="125959" name="Oval 7">
            <a:extLst>
              <a:ext uri="{FF2B5EF4-FFF2-40B4-BE49-F238E27FC236}">
                <a16:creationId xmlns:a16="http://schemas.microsoft.com/office/drawing/2014/main" id="{11070A36-F457-4246-B699-A3C3AA7D16FD}"/>
              </a:ext>
            </a:extLst>
          </p:cNvPr>
          <p:cNvSpPr>
            <a:spLocks noChangeArrowheads="1"/>
          </p:cNvSpPr>
          <p:nvPr/>
        </p:nvSpPr>
        <p:spPr bwMode="auto">
          <a:xfrm>
            <a:off x="4038600" y="800100"/>
            <a:ext cx="2133600" cy="17526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u="none">
              <a:solidFill>
                <a:srgbClr val="FF9900"/>
              </a:solidFill>
              <a:latin typeface="Helvetica" panose="020B0604020202020204" pitchFamily="34" charset="0"/>
              <a:cs typeface="Helvetica" panose="020B0604020202020204" pitchFamily="34" charset="0"/>
            </a:endParaRPr>
          </a:p>
          <a:p>
            <a:pPr>
              <a:spcBef>
                <a:spcPct val="0"/>
              </a:spcBef>
              <a:buFontTx/>
              <a:buNone/>
            </a:pPr>
            <a:r>
              <a:rPr lang="en-US" altLang="en-US" sz="1600" u="none">
                <a:solidFill>
                  <a:srgbClr val="FF9900"/>
                </a:solidFill>
                <a:latin typeface="Helvetica" panose="020B0604020202020204" pitchFamily="34" charset="0"/>
                <a:cs typeface="Helvetica" panose="020B0604020202020204" pitchFamily="34" charset="0"/>
              </a:rPr>
              <a:t>FREE</a:t>
            </a:r>
          </a:p>
          <a:p>
            <a:pPr>
              <a:spcBef>
                <a:spcPct val="0"/>
              </a:spcBef>
              <a:buFontTx/>
              <a:buNone/>
            </a:pPr>
            <a:r>
              <a:rPr lang="en-US" altLang="en-US" sz="1600" u="none">
                <a:solidFill>
                  <a:srgbClr val="FF9900"/>
                </a:solidFill>
                <a:latin typeface="Helvetica" panose="020B0604020202020204" pitchFamily="34" charset="0"/>
                <a:cs typeface="Helvetica" panose="020B0604020202020204" pitchFamily="34" charset="0"/>
              </a:rPr>
              <a:t>       GERMANS</a:t>
            </a:r>
          </a:p>
        </p:txBody>
      </p:sp>
      <p:sp>
        <p:nvSpPr>
          <p:cNvPr id="125960" name="Oval 8">
            <a:extLst>
              <a:ext uri="{FF2B5EF4-FFF2-40B4-BE49-F238E27FC236}">
                <a16:creationId xmlns:a16="http://schemas.microsoft.com/office/drawing/2014/main" id="{38B48626-4679-4014-9730-BF5AB958BA58}"/>
              </a:ext>
            </a:extLst>
          </p:cNvPr>
          <p:cNvSpPr>
            <a:spLocks noChangeArrowheads="1"/>
          </p:cNvSpPr>
          <p:nvPr/>
        </p:nvSpPr>
        <p:spPr bwMode="auto">
          <a:xfrm>
            <a:off x="7696200" y="3314700"/>
            <a:ext cx="2133600" cy="2057400"/>
          </a:xfrm>
          <a:prstGeom prst="ellipse">
            <a:avLst/>
          </a:prstGeom>
          <a:noFill/>
          <a:ln w="57150">
            <a:solidFill>
              <a:srgbClr val="FF66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b="0" u="none">
              <a:solidFill>
                <a:schemeClr val="folHlink"/>
              </a:solidFill>
              <a:latin typeface="Times" panose="02020603050405020304" pitchFamily="18" charset="0"/>
            </a:endParaRPr>
          </a:p>
        </p:txBody>
      </p:sp>
      <p:sp>
        <p:nvSpPr>
          <p:cNvPr id="125961" name="Text Box 9">
            <a:extLst>
              <a:ext uri="{FF2B5EF4-FFF2-40B4-BE49-F238E27FC236}">
                <a16:creationId xmlns:a16="http://schemas.microsoft.com/office/drawing/2014/main" id="{EAF14509-202A-4479-B4F3-221A46728D48}"/>
              </a:ext>
            </a:extLst>
          </p:cNvPr>
          <p:cNvSpPr txBox="1">
            <a:spLocks noChangeArrowheads="1"/>
          </p:cNvSpPr>
          <p:nvPr/>
        </p:nvSpPr>
        <p:spPr bwMode="auto">
          <a:xfrm>
            <a:off x="7491413" y="5395913"/>
            <a:ext cx="1544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u="none">
                <a:solidFill>
                  <a:srgbClr val="FF6699"/>
                </a:solidFill>
                <a:latin typeface="Helvetica" panose="020B0604020202020204" pitchFamily="34" charset="0"/>
                <a:cs typeface="Helvetica" panose="020B0604020202020204" pitchFamily="34" charset="0"/>
              </a:rPr>
              <a:t>PARTHIANS &gt;</a:t>
            </a:r>
          </a:p>
          <a:p>
            <a:pPr>
              <a:spcBef>
                <a:spcPct val="0"/>
              </a:spcBef>
              <a:buFontTx/>
              <a:buNone/>
            </a:pPr>
            <a:r>
              <a:rPr lang="en-US" altLang="en-US" sz="1600" u="none">
                <a:solidFill>
                  <a:srgbClr val="FF6699"/>
                </a:solidFill>
                <a:latin typeface="Helvetica" panose="020B0604020202020204" pitchFamily="34" charset="0"/>
                <a:cs typeface="Helvetica" panose="020B0604020202020204" pitchFamily="34" charset="0"/>
              </a:rPr>
              <a:t>SASSANID</a:t>
            </a:r>
          </a:p>
          <a:p>
            <a:pPr>
              <a:spcBef>
                <a:spcPct val="0"/>
              </a:spcBef>
              <a:buFontTx/>
              <a:buNone/>
            </a:pPr>
            <a:r>
              <a:rPr lang="en-US" altLang="en-US" sz="1600" u="none">
                <a:solidFill>
                  <a:srgbClr val="FF6699"/>
                </a:solidFill>
                <a:latin typeface="Helvetica" panose="020B0604020202020204" pitchFamily="34" charset="0"/>
                <a:cs typeface="Helvetica" panose="020B0604020202020204" pitchFamily="34" charset="0"/>
              </a:rPr>
              <a:t>PERSIANS</a:t>
            </a:r>
          </a:p>
        </p:txBody>
      </p:sp>
      <p:sp>
        <p:nvSpPr>
          <p:cNvPr id="125962" name="Text Box 10">
            <a:extLst>
              <a:ext uri="{FF2B5EF4-FFF2-40B4-BE49-F238E27FC236}">
                <a16:creationId xmlns:a16="http://schemas.microsoft.com/office/drawing/2014/main" id="{9204DC14-B180-4CE5-9556-23CC2E48C7F1}"/>
              </a:ext>
            </a:extLst>
          </p:cNvPr>
          <p:cNvSpPr txBox="1">
            <a:spLocks noChangeArrowheads="1"/>
          </p:cNvSpPr>
          <p:nvPr/>
        </p:nvSpPr>
        <p:spPr bwMode="auto">
          <a:xfrm>
            <a:off x="-304800" y="1216025"/>
            <a:ext cx="1871663"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600" u="none">
                <a:solidFill>
                  <a:srgbClr val="008000"/>
                </a:solidFill>
                <a:latin typeface="Helvetica" panose="020B0604020202020204" pitchFamily="34" charset="0"/>
                <a:cs typeface="Helvetica" panose="020B0604020202020204" pitchFamily="34" charset="0"/>
              </a:rPr>
              <a:t>CELTS</a:t>
            </a:r>
          </a:p>
          <a:p>
            <a:pPr algn="r">
              <a:spcBef>
                <a:spcPct val="0"/>
              </a:spcBef>
              <a:buFontTx/>
              <a:buNone/>
            </a:pPr>
            <a:r>
              <a:rPr lang="en-US" altLang="en-US" sz="1600" u="none">
                <a:solidFill>
                  <a:srgbClr val="FF0000"/>
                </a:solidFill>
                <a:latin typeface="Helvetica" panose="020B0604020202020204" pitchFamily="34" charset="0"/>
                <a:cs typeface="Helvetica" panose="020B0604020202020204" pitchFamily="34" charset="0"/>
              </a:rPr>
              <a:t>Gallia</a:t>
            </a:r>
            <a:r>
              <a:rPr lang="en-US" altLang="en-US" sz="1600" b="0" u="none">
                <a:latin typeface="Helvetica" panose="020B0604020202020204" pitchFamily="34" charset="0"/>
                <a:cs typeface="Helvetica" panose="020B0604020202020204" pitchFamily="34" charset="0"/>
              </a:rPr>
              <a:t> </a:t>
            </a:r>
          </a:p>
          <a:p>
            <a:pPr algn="r">
              <a:spcBef>
                <a:spcPct val="0"/>
              </a:spcBef>
              <a:buFontTx/>
              <a:buNone/>
            </a:pPr>
            <a:r>
              <a:rPr lang="en-US" altLang="en-US" sz="1600" b="0" u="none">
                <a:latin typeface="Helvetica" panose="020B0604020202020204" pitchFamily="34" charset="0"/>
                <a:cs typeface="Helvetica" panose="020B0604020202020204" pitchFamily="34" charset="0"/>
              </a:rPr>
              <a:t>(4-7,16-18)</a:t>
            </a:r>
          </a:p>
          <a:p>
            <a:pPr algn="r">
              <a:spcBef>
                <a:spcPct val="0"/>
              </a:spcBef>
              <a:buFontTx/>
              <a:buNone/>
            </a:pPr>
            <a:r>
              <a:rPr lang="en-US" altLang="en-US" sz="1600" u="none">
                <a:solidFill>
                  <a:srgbClr val="FF0000"/>
                </a:solidFill>
                <a:latin typeface="Helvetica" panose="020B0604020202020204" pitchFamily="34" charset="0"/>
                <a:cs typeface="Helvetica" panose="020B0604020202020204" pitchFamily="34" charset="0"/>
              </a:rPr>
              <a:t>Brittania </a:t>
            </a:r>
            <a:r>
              <a:rPr lang="en-US" altLang="en-US" sz="1600" b="0" u="none">
                <a:latin typeface="Helvetica" panose="020B0604020202020204" pitchFamily="34" charset="0"/>
                <a:cs typeface="Helvetica" panose="020B0604020202020204" pitchFamily="34" charset="0"/>
              </a:rPr>
              <a:t>(8)</a:t>
            </a:r>
          </a:p>
          <a:p>
            <a:pPr algn="r">
              <a:spcBef>
                <a:spcPct val="0"/>
              </a:spcBef>
              <a:buFontTx/>
              <a:buNone/>
            </a:pPr>
            <a:r>
              <a:rPr lang="en-US" altLang="en-US" sz="1600" u="none">
                <a:solidFill>
                  <a:srgbClr val="FF0000"/>
                </a:solidFill>
                <a:latin typeface="Helvetica" panose="020B0604020202020204" pitchFamily="34" charset="0"/>
                <a:cs typeface="Helvetica" panose="020B0604020202020204" pitchFamily="34" charset="0"/>
              </a:rPr>
              <a:t>Galatia </a:t>
            </a:r>
            <a:r>
              <a:rPr lang="en-US" altLang="en-US" sz="1600" b="0" u="none">
                <a:latin typeface="Helvetica" panose="020B0604020202020204" pitchFamily="34" charset="0"/>
                <a:cs typeface="Helvetica" panose="020B0604020202020204" pitchFamily="34" charset="0"/>
              </a:rPr>
              <a:t>(30)</a:t>
            </a:r>
          </a:p>
          <a:p>
            <a:pPr algn="r">
              <a:spcBef>
                <a:spcPct val="0"/>
              </a:spcBef>
              <a:buFontTx/>
              <a:buNone/>
            </a:pPr>
            <a:endParaRPr lang="en-US" altLang="en-US" sz="1600" b="0" u="none">
              <a:latin typeface="Helvetica" panose="020B0604020202020204" pitchFamily="34" charset="0"/>
              <a:cs typeface="Helvetica" panose="020B0604020202020204" pitchFamily="34" charset="0"/>
            </a:endParaRPr>
          </a:p>
          <a:p>
            <a:pPr algn="r">
              <a:spcBef>
                <a:spcPct val="0"/>
              </a:spcBef>
              <a:buFontTx/>
              <a:buNone/>
            </a:pPr>
            <a:r>
              <a:rPr lang="en-US" altLang="en-US" sz="1600" u="none">
                <a:solidFill>
                  <a:srgbClr val="FF9900"/>
                </a:solidFill>
                <a:latin typeface="Helvetica" panose="020B0604020202020204" pitchFamily="34" charset="0"/>
                <a:cs typeface="Helvetica" panose="020B0604020202020204" pitchFamily="34" charset="0"/>
              </a:rPr>
              <a:t>GERMANS</a:t>
            </a:r>
          </a:p>
          <a:p>
            <a:pPr algn="r">
              <a:spcBef>
                <a:spcPct val="0"/>
              </a:spcBef>
              <a:buFontTx/>
              <a:buNone/>
            </a:pPr>
            <a:r>
              <a:rPr lang="en-US" altLang="en-US" sz="1600" u="none">
                <a:solidFill>
                  <a:srgbClr val="FF0000"/>
                </a:solidFill>
                <a:latin typeface="Helvetica" panose="020B0604020202020204" pitchFamily="34" charset="0"/>
                <a:cs typeface="Helvetica" panose="020B0604020202020204" pitchFamily="34" charset="0"/>
              </a:rPr>
              <a:t>Germania</a:t>
            </a:r>
          </a:p>
          <a:p>
            <a:pPr algn="r">
              <a:spcBef>
                <a:spcPct val="0"/>
              </a:spcBef>
              <a:buFontTx/>
              <a:buNone/>
            </a:pPr>
            <a:r>
              <a:rPr lang="en-US" altLang="en-US" sz="1600" b="0" u="none">
                <a:latin typeface="Helvetica" panose="020B0604020202020204" pitchFamily="34" charset="0"/>
                <a:cs typeface="Helvetica" panose="020B0604020202020204" pitchFamily="34" charset="0"/>
              </a:rPr>
              <a:t>(9-11)</a:t>
            </a:r>
          </a:p>
          <a:p>
            <a:pPr algn="r">
              <a:spcBef>
                <a:spcPct val="0"/>
              </a:spcBef>
              <a:buFontTx/>
              <a:buNone/>
            </a:pPr>
            <a:endParaRPr lang="en-US" altLang="en-US" sz="1600" b="0" u="none">
              <a:latin typeface="Helvetica" panose="020B0604020202020204" pitchFamily="34" charset="0"/>
              <a:cs typeface="Helvetica" panose="020B0604020202020204" pitchFamily="34" charset="0"/>
            </a:endParaRPr>
          </a:p>
          <a:p>
            <a:pPr algn="r">
              <a:spcBef>
                <a:spcPct val="0"/>
              </a:spcBef>
              <a:buFontTx/>
              <a:buNone/>
            </a:pPr>
            <a:r>
              <a:rPr lang="en-US" altLang="en-US" sz="1600" u="none">
                <a:solidFill>
                  <a:srgbClr val="009999"/>
                </a:solidFill>
                <a:latin typeface="Helvetica" panose="020B0604020202020204" pitchFamily="34" charset="0"/>
                <a:cs typeface="Helvetica" panose="020B0604020202020204" pitchFamily="34" charset="0"/>
              </a:rPr>
              <a:t>DACIANS</a:t>
            </a:r>
            <a:endParaRPr lang="en-US" altLang="en-US" sz="1600" b="0" u="none">
              <a:latin typeface="Helvetica" panose="020B0604020202020204" pitchFamily="34" charset="0"/>
              <a:cs typeface="Helvetica" panose="020B0604020202020204" pitchFamily="34" charset="0"/>
            </a:endParaRPr>
          </a:p>
          <a:p>
            <a:pPr algn="r">
              <a:spcBef>
                <a:spcPct val="0"/>
              </a:spcBef>
              <a:buFontTx/>
              <a:buNone/>
            </a:pPr>
            <a:r>
              <a:rPr lang="en-US" altLang="en-US" sz="1600" u="none">
                <a:solidFill>
                  <a:srgbClr val="FF0000"/>
                </a:solidFill>
                <a:latin typeface="Helvetica" panose="020B0604020202020204" pitchFamily="34" charset="0"/>
                <a:cs typeface="Helvetica" panose="020B0604020202020204" pitchFamily="34" charset="0"/>
              </a:rPr>
              <a:t>Dacia</a:t>
            </a:r>
            <a:r>
              <a:rPr lang="en-US" altLang="en-US" sz="1600" b="0" u="none">
                <a:latin typeface="Helvetica" panose="020B0604020202020204" pitchFamily="34" charset="0"/>
                <a:cs typeface="Helvetica" panose="020B0604020202020204" pitchFamily="34" charset="0"/>
              </a:rPr>
              <a:t> (22)</a:t>
            </a:r>
          </a:p>
          <a:p>
            <a:pPr algn="r">
              <a:spcBef>
                <a:spcPct val="0"/>
              </a:spcBef>
              <a:buFontTx/>
              <a:buNone/>
            </a:pPr>
            <a:endParaRPr lang="en-US" altLang="en-US" sz="1600" b="0" u="none">
              <a:latin typeface="Helvetica" panose="020B0604020202020204" pitchFamily="34" charset="0"/>
              <a:cs typeface="Helvetica" panose="020B0604020202020204" pitchFamily="34" charset="0"/>
            </a:endParaRPr>
          </a:p>
          <a:p>
            <a:pPr algn="r">
              <a:spcBef>
                <a:spcPct val="0"/>
              </a:spcBef>
              <a:buFontTx/>
              <a:buNone/>
            </a:pPr>
            <a:endParaRPr lang="en-US" altLang="en-US" sz="1600" b="0" u="none">
              <a:latin typeface="Helvetica" panose="020B0604020202020204" pitchFamily="34" charset="0"/>
              <a:cs typeface="Helvetica" panose="020B0604020202020204" pitchFamily="34" charset="0"/>
            </a:endParaRPr>
          </a:p>
          <a:p>
            <a:pPr algn="r">
              <a:spcBef>
                <a:spcPct val="0"/>
              </a:spcBef>
              <a:buFontTx/>
              <a:buNone/>
            </a:pPr>
            <a:r>
              <a:rPr lang="en-US" altLang="en-US" sz="1600" u="none">
                <a:solidFill>
                  <a:srgbClr val="FF6699"/>
                </a:solidFill>
                <a:latin typeface="Helvetica" panose="020B0604020202020204" pitchFamily="34" charset="0"/>
                <a:cs typeface="Helvetica" panose="020B0604020202020204" pitchFamily="34" charset="0"/>
              </a:rPr>
              <a:t>PARTHIANS</a:t>
            </a:r>
          </a:p>
          <a:p>
            <a:pPr algn="r">
              <a:spcBef>
                <a:spcPct val="0"/>
              </a:spcBef>
              <a:buFontTx/>
              <a:buNone/>
            </a:pPr>
            <a:r>
              <a:rPr lang="en-US" altLang="en-US" sz="1400" b="0" u="none">
                <a:latin typeface="Helvetica" panose="020B0604020202020204" pitchFamily="34" charset="0"/>
                <a:cs typeface="Helvetica" panose="020B0604020202020204" pitchFamily="34" charset="0"/>
              </a:rPr>
              <a:t>150BCE-224CE</a:t>
            </a:r>
            <a:endParaRPr lang="en-US" altLang="en-US" sz="500" b="0" u="none">
              <a:latin typeface="Helvetica" panose="020B0604020202020204" pitchFamily="34" charset="0"/>
              <a:cs typeface="Helvetica" panose="020B0604020202020204" pitchFamily="34" charset="0"/>
            </a:endParaRPr>
          </a:p>
          <a:p>
            <a:pPr algn="r">
              <a:spcBef>
                <a:spcPct val="0"/>
              </a:spcBef>
              <a:buFontTx/>
              <a:buNone/>
            </a:pPr>
            <a:endParaRPr lang="en-US" altLang="en-US" sz="500" b="0" u="none">
              <a:latin typeface="Helvetica" panose="020B0604020202020204" pitchFamily="34" charset="0"/>
              <a:cs typeface="Helvetica" panose="020B0604020202020204" pitchFamily="34" charset="0"/>
            </a:endParaRPr>
          </a:p>
          <a:p>
            <a:pPr algn="r">
              <a:spcBef>
                <a:spcPct val="0"/>
              </a:spcBef>
              <a:buFontTx/>
              <a:buNone/>
            </a:pPr>
            <a:r>
              <a:rPr lang="en-US" altLang="en-US" sz="1600" u="none">
                <a:solidFill>
                  <a:srgbClr val="FF6699"/>
                </a:solidFill>
                <a:latin typeface="Helvetica" panose="020B0604020202020204" pitchFamily="34" charset="0"/>
                <a:cs typeface="Helvetica" panose="020B0604020202020204" pitchFamily="34" charset="0"/>
              </a:rPr>
              <a:t>SASSANID</a:t>
            </a:r>
          </a:p>
          <a:p>
            <a:pPr algn="r">
              <a:spcBef>
                <a:spcPct val="0"/>
              </a:spcBef>
              <a:buFontTx/>
              <a:buNone/>
            </a:pPr>
            <a:r>
              <a:rPr lang="en-US" altLang="en-US" sz="1600" u="none">
                <a:solidFill>
                  <a:srgbClr val="FF6699"/>
                </a:solidFill>
                <a:latin typeface="Helvetica" panose="020B0604020202020204" pitchFamily="34" charset="0"/>
                <a:cs typeface="Helvetica" panose="020B0604020202020204" pitchFamily="34" charset="0"/>
              </a:rPr>
              <a:t>PERSIANS</a:t>
            </a:r>
          </a:p>
          <a:p>
            <a:pPr algn="r">
              <a:spcBef>
                <a:spcPct val="0"/>
              </a:spcBef>
              <a:buFontTx/>
              <a:buNone/>
            </a:pPr>
            <a:r>
              <a:rPr lang="en-US" altLang="en-US" sz="1400" b="0" u="none">
                <a:latin typeface="Helvetica" panose="020B0604020202020204" pitchFamily="34" charset="0"/>
                <a:cs typeface="Helvetica" panose="020B0604020202020204" pitchFamily="34" charset="0"/>
              </a:rPr>
              <a:t>226-651CE</a:t>
            </a:r>
            <a:endParaRPr lang="en-US" altLang="en-US" sz="1400" u="none">
              <a:solidFill>
                <a:srgbClr val="FF0000"/>
              </a:solidFill>
              <a:latin typeface="Helvetica" panose="020B0604020202020204" pitchFamily="34" charset="0"/>
              <a:cs typeface="Helvetica" panose="020B0604020202020204" pitchFamily="34" charset="0"/>
            </a:endParaRPr>
          </a:p>
        </p:txBody>
      </p:sp>
      <p:sp>
        <p:nvSpPr>
          <p:cNvPr id="125963" name="Oval 11">
            <a:extLst>
              <a:ext uri="{FF2B5EF4-FFF2-40B4-BE49-F238E27FC236}">
                <a16:creationId xmlns:a16="http://schemas.microsoft.com/office/drawing/2014/main" id="{E6F1727C-041F-49C8-B811-8CD3651B5C2E}"/>
              </a:ext>
            </a:extLst>
          </p:cNvPr>
          <p:cNvSpPr>
            <a:spLocks noChangeArrowheads="1"/>
          </p:cNvSpPr>
          <p:nvPr/>
        </p:nvSpPr>
        <p:spPr bwMode="auto">
          <a:xfrm>
            <a:off x="5181600" y="2590800"/>
            <a:ext cx="1295400" cy="609600"/>
          </a:xfrm>
          <a:prstGeom prst="ellipse">
            <a:avLst/>
          </a:prstGeom>
          <a:noFill/>
          <a:ln w="57150">
            <a:solidFill>
              <a:srgbClr val="00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125964" name="Text Box 12">
            <a:extLst>
              <a:ext uri="{FF2B5EF4-FFF2-40B4-BE49-F238E27FC236}">
                <a16:creationId xmlns:a16="http://schemas.microsoft.com/office/drawing/2014/main" id="{17AEC02D-FDBF-4EFE-96BE-3A6D487F10EA}"/>
              </a:ext>
            </a:extLst>
          </p:cNvPr>
          <p:cNvSpPr txBox="1">
            <a:spLocks noChangeArrowheads="1"/>
          </p:cNvSpPr>
          <p:nvPr/>
        </p:nvSpPr>
        <p:spPr bwMode="auto">
          <a:xfrm>
            <a:off x="5867400" y="2286000"/>
            <a:ext cx="1120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u="none">
                <a:solidFill>
                  <a:srgbClr val="009999"/>
                </a:solidFill>
                <a:latin typeface="Helvetica" panose="020B0604020202020204" pitchFamily="34" charset="0"/>
                <a:cs typeface="Helvetica" panose="020B0604020202020204" pitchFamily="34" charset="0"/>
              </a:rPr>
              <a:t>DACIANS</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Ink 1">
                <a:extLst>
                  <a:ext uri="{FF2B5EF4-FFF2-40B4-BE49-F238E27FC236}">
                    <a16:creationId xmlns:a16="http://schemas.microsoft.com/office/drawing/2014/main" id="{57F25F6D-0939-4D1C-908B-D0A6B296AFC8}"/>
                  </a:ext>
                </a:extLst>
              </p14:cNvPr>
              <p14:cNvContentPartPr/>
              <p14:nvPr>
                <p:extLst>
                  <p:ext uri="{42D2F446-02D8-4167-A562-619A0277C38B}">
                    <p15:isNarration xmlns:p15="http://schemas.microsoft.com/office/powerpoint/2012/main" val="1"/>
                  </p:ext>
                </p:extLst>
              </p14:nvPr>
            </p14:nvContentPartPr>
            <p14:xfrm>
              <a:off x="7574400" y="3679200"/>
              <a:ext cx="347040" cy="1005480"/>
            </p14:xfrm>
          </p:contentPart>
        </mc:Choice>
        <mc:Fallback>
          <p:pic>
            <p:nvPicPr>
              <p:cNvPr id="2" name="Ink 1">
                <a:extLst>
                  <a:ext uri="{FF2B5EF4-FFF2-40B4-BE49-F238E27FC236}">
                    <a16:creationId xmlns:a16="http://schemas.microsoft.com/office/drawing/2014/main" id="{57F25F6D-0939-4D1C-908B-D0A6B296AFC8}"/>
                  </a:ext>
                </a:extLst>
              </p:cNvPr>
              <p:cNvPicPr>
                <a:picLocks noGrp="1" noRot="1" noChangeAspect="1" noMove="1" noResize="1" noEditPoints="1" noAdjustHandles="1" noChangeArrowheads="1" noChangeShapeType="1"/>
              </p:cNvPicPr>
              <p:nvPr/>
            </p:nvPicPr>
            <p:blipFill>
              <a:blip r:embed="rId7"/>
              <a:stretch>
                <a:fillRect/>
              </a:stretch>
            </p:blipFill>
            <p:spPr>
              <a:xfrm>
                <a:off x="7558560" y="3615840"/>
                <a:ext cx="378360" cy="1132200"/>
              </a:xfrm>
              <a:prstGeom prst="rect">
                <a:avLst/>
              </a:prstGeom>
            </p:spPr>
          </p:pic>
        </mc:Fallback>
      </mc:AlternateContent>
      <p:pic>
        <p:nvPicPr>
          <p:cNvPr id="3" name="Audio 2">
            <a:hlinkClick r:id="" action="ppaction://media"/>
            <a:extLst>
              <a:ext uri="{FF2B5EF4-FFF2-40B4-BE49-F238E27FC236}">
                <a16:creationId xmlns:a16="http://schemas.microsoft.com/office/drawing/2014/main" id="{475398AB-82CD-42CB-B90F-E4F9BE44B1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637"/>
    </mc:Choice>
    <mc:Fallback>
      <p:transition spd="slow" advTm="4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a:extLst>
              <a:ext uri="{FF2B5EF4-FFF2-40B4-BE49-F238E27FC236}">
                <a16:creationId xmlns:a16="http://schemas.microsoft.com/office/drawing/2014/main" id="{D6D6AB72-04A3-469E-8C16-B15F5C4F4744}"/>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28003" name="Text Box 3">
            <a:extLst>
              <a:ext uri="{FF2B5EF4-FFF2-40B4-BE49-F238E27FC236}">
                <a16:creationId xmlns:a16="http://schemas.microsoft.com/office/drawing/2014/main" id="{91E55A2D-86C5-4751-B35F-D42BDADAE34F}"/>
              </a:ext>
            </a:extLst>
          </p:cNvPr>
          <p:cNvSpPr txBox="1">
            <a:spLocks noChangeArrowheads="1"/>
          </p:cNvSpPr>
          <p:nvPr/>
        </p:nvSpPr>
        <p:spPr bwMode="auto">
          <a:xfrm>
            <a:off x="269875" y="130175"/>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a:t>
            </a:r>
            <a:endParaRPr lang="en-US" altLang="en-US" sz="2400" b="0" u="none">
              <a:solidFill>
                <a:srgbClr val="3333FF"/>
              </a:solidFill>
              <a:latin typeface="Helvetica" panose="020B0604020202020204" pitchFamily="34" charset="0"/>
              <a:cs typeface="Helvetica" panose="020B0604020202020204" pitchFamily="34" charset="0"/>
            </a:endParaRPr>
          </a:p>
          <a:p>
            <a:pPr>
              <a:spcBef>
                <a:spcPct val="0"/>
              </a:spcBef>
              <a:buFontTx/>
              <a:buNone/>
            </a:pPr>
            <a:endParaRPr lang="en-US" altLang="en-US" sz="1800" b="0"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u="none">
                <a:latin typeface="Helvetica" panose="020B0604020202020204" pitchFamily="34" charset="0"/>
                <a:cs typeface="Helvetica" panose="020B0604020202020204" pitchFamily="34" charset="0"/>
              </a:rPr>
              <a:t>ROMANIZATION</a:t>
            </a:r>
          </a:p>
          <a:p>
            <a:pPr>
              <a:spcBef>
                <a:spcPct val="0"/>
              </a:spcBef>
              <a:buFontTx/>
              <a:buNone/>
            </a:pPr>
            <a:endParaRPr lang="en-US" altLang="en-US" sz="600"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ARBEIA</a:t>
            </a:r>
          </a:p>
          <a:p>
            <a:pPr>
              <a:spcBef>
                <a:spcPct val="0"/>
              </a:spcBef>
              <a:buFontTx/>
              <a:buNone/>
            </a:pPr>
            <a:r>
              <a:rPr lang="en-US" altLang="en-US" sz="1800" b="0" u="none">
                <a:latin typeface="Helvetica" panose="020B0604020202020204" pitchFamily="34" charset="0"/>
                <a:cs typeface="Helvetica" panose="020B0604020202020204" pitchFamily="34" charset="0"/>
              </a:rPr>
              <a:t>Palmyrene inscription</a:t>
            </a:r>
          </a:p>
          <a:p>
            <a:pPr>
              <a:spcBef>
                <a:spcPct val="0"/>
              </a:spcBef>
              <a:buFontTx/>
              <a:buNone/>
            </a:pPr>
            <a:endParaRPr lang="en-US" altLang="en-US" sz="1800" b="0" u="none">
              <a:latin typeface="Helvetica" panose="020B0604020202020204" pitchFamily="34" charset="0"/>
              <a:cs typeface="Helvetica" panose="020B0604020202020204" pitchFamily="34" charset="0"/>
            </a:endParaRPr>
          </a:p>
        </p:txBody>
      </p:sp>
      <p:pic>
        <p:nvPicPr>
          <p:cNvPr id="128004" name="Picture 4" descr="hadrians_wall">
            <a:extLst>
              <a:ext uri="{FF2B5EF4-FFF2-40B4-BE49-F238E27FC236}">
                <a16:creationId xmlns:a16="http://schemas.microsoft.com/office/drawing/2014/main" id="{C9111F1D-D4BC-42A8-A0EE-0F77D76F0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0"/>
            <a:ext cx="551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6" descr="Untitled-1.gif">
            <a:extLst>
              <a:ext uri="{FF2B5EF4-FFF2-40B4-BE49-F238E27FC236}">
                <a16:creationId xmlns:a16="http://schemas.microsoft.com/office/drawing/2014/main" id="{24D3D5CB-4295-433A-8399-1D04EC02A3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600200"/>
            <a:ext cx="358140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2" name="Ink 1">
                <a:extLst>
                  <a:ext uri="{FF2B5EF4-FFF2-40B4-BE49-F238E27FC236}">
                    <a16:creationId xmlns:a16="http://schemas.microsoft.com/office/drawing/2014/main" id="{1C434765-5D9D-4D3A-9F4F-B428DD02C955}"/>
                  </a:ext>
                </a:extLst>
              </p14:cNvPr>
              <p14:cNvContentPartPr/>
              <p14:nvPr>
                <p:extLst>
                  <p:ext uri="{42D2F446-02D8-4167-A562-619A0277C38B}">
                    <p15:isNarration xmlns:p15="http://schemas.microsoft.com/office/powerpoint/2012/main" val="1"/>
                  </p:ext>
                </p:extLst>
              </p14:nvPr>
            </p14:nvContentPartPr>
            <p14:xfrm>
              <a:off x="187920" y="6293520"/>
              <a:ext cx="2916360" cy="99360"/>
            </p14:xfrm>
          </p:contentPart>
        </mc:Choice>
        <mc:Fallback>
          <p:pic>
            <p:nvPicPr>
              <p:cNvPr id="2" name="Ink 1">
                <a:extLst>
                  <a:ext uri="{FF2B5EF4-FFF2-40B4-BE49-F238E27FC236}">
                    <a16:creationId xmlns:a16="http://schemas.microsoft.com/office/drawing/2014/main" id="{1C434765-5D9D-4D3A-9F4F-B428DD02C955}"/>
                  </a:ext>
                </a:extLst>
              </p:cNvPr>
              <p:cNvPicPr>
                <a:picLocks noGrp="1" noRot="1" noChangeAspect="1" noMove="1" noResize="1" noEditPoints="1" noAdjustHandles="1" noChangeArrowheads="1" noChangeShapeType="1"/>
              </p:cNvPicPr>
              <p:nvPr/>
            </p:nvPicPr>
            <p:blipFill>
              <a:blip r:embed="rId8"/>
              <a:stretch>
                <a:fillRect/>
              </a:stretch>
            </p:blipFill>
            <p:spPr>
              <a:xfrm>
                <a:off x="172080" y="6230160"/>
                <a:ext cx="2947680" cy="226080"/>
              </a:xfrm>
              <a:prstGeom prst="rect">
                <a:avLst/>
              </a:prstGeom>
            </p:spPr>
          </p:pic>
        </mc:Fallback>
      </mc:AlternateContent>
      <p:pic>
        <p:nvPicPr>
          <p:cNvPr id="3" name="Audio 2">
            <a:hlinkClick r:id="" action="ppaction://media"/>
            <a:extLst>
              <a:ext uri="{FF2B5EF4-FFF2-40B4-BE49-F238E27FC236}">
                <a16:creationId xmlns:a16="http://schemas.microsoft.com/office/drawing/2014/main" id="{36D13CF2-519B-4FB0-8AB3-A4020041E8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487"/>
    </mc:Choice>
    <mc:Fallback>
      <p:transition spd="slow" advTm="3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a:extLst>
              <a:ext uri="{FF2B5EF4-FFF2-40B4-BE49-F238E27FC236}">
                <a16:creationId xmlns:a16="http://schemas.microsoft.com/office/drawing/2014/main" id="{F0860C0B-62CD-4FCA-853D-9978143D05CB}"/>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i="1" u="none">
              <a:solidFill>
                <a:srgbClr val="3333FF"/>
              </a:solidFill>
              <a:latin typeface="Verdana" panose="020B0604030504040204" pitchFamily="34" charset="0"/>
            </a:endParaRPr>
          </a:p>
        </p:txBody>
      </p:sp>
      <p:sp>
        <p:nvSpPr>
          <p:cNvPr id="130051" name="Text Box 3">
            <a:extLst>
              <a:ext uri="{FF2B5EF4-FFF2-40B4-BE49-F238E27FC236}">
                <a16:creationId xmlns:a16="http://schemas.microsoft.com/office/drawing/2014/main" id="{2463E455-A9B0-4DCD-8832-744EB1415C9E}"/>
              </a:ext>
            </a:extLst>
          </p:cNvPr>
          <p:cNvSpPr txBox="1">
            <a:spLocks noChangeArrowheads="1"/>
          </p:cNvSpPr>
          <p:nvPr/>
        </p:nvSpPr>
        <p:spPr bwMode="auto">
          <a:xfrm>
            <a:off x="228600" y="160338"/>
            <a:ext cx="86868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solidFill>
                  <a:srgbClr val="3333FF"/>
                </a:solidFill>
                <a:latin typeface="Helvetica" panose="020B0604020202020204" pitchFamily="34" charset="0"/>
                <a:cs typeface="Helvetica" panose="020B0604020202020204" pitchFamily="34" charset="0"/>
              </a:rPr>
              <a:t>ROMAN ARMY</a:t>
            </a:r>
            <a:endParaRPr lang="en-US" altLang="en-US" sz="2400" b="0" u="none">
              <a:solidFill>
                <a:srgbClr val="3333FF"/>
              </a:solidFill>
              <a:latin typeface="Helvetica" panose="020B0604020202020204" pitchFamily="34" charset="0"/>
              <a:cs typeface="Helvetica" panose="020B0604020202020204" pitchFamily="34" charset="0"/>
            </a:endParaRPr>
          </a:p>
          <a:p>
            <a:pPr>
              <a:spcBef>
                <a:spcPct val="0"/>
              </a:spcBef>
              <a:buFontTx/>
              <a:buNone/>
            </a:pPr>
            <a:endParaRPr lang="en-US" altLang="en-US" sz="1800" b="0"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u="none">
                <a:latin typeface="Helvetica" panose="020B0604020202020204" pitchFamily="34" charset="0"/>
                <a:cs typeface="Helvetica" panose="020B0604020202020204" pitchFamily="34" charset="0"/>
              </a:rPr>
              <a:t>ROMANIZATION</a:t>
            </a:r>
          </a:p>
          <a:p>
            <a:pPr>
              <a:spcBef>
                <a:spcPct val="0"/>
              </a:spcBef>
              <a:buFontTx/>
              <a:buNone/>
            </a:pPr>
            <a:endParaRPr lang="en-US" altLang="en-US" sz="1000" u="none">
              <a:solidFill>
                <a:srgbClr val="3333FF"/>
              </a:solidFill>
              <a:latin typeface="Helvetica" panose="020B0604020202020204" pitchFamily="34" charset="0"/>
              <a:cs typeface="Helvetica" panose="020B0604020202020204" pitchFamily="34" charset="0"/>
            </a:endParaRPr>
          </a:p>
          <a:p>
            <a:pPr>
              <a:spcBef>
                <a:spcPct val="0"/>
              </a:spcBef>
              <a:buFontTx/>
              <a:buNone/>
            </a:pPr>
            <a:r>
              <a:rPr lang="en-US" altLang="en-US" sz="1800" u="none">
                <a:solidFill>
                  <a:srgbClr val="3333FF"/>
                </a:solidFill>
                <a:latin typeface="Helvetica" panose="020B0604020202020204" pitchFamily="34" charset="0"/>
                <a:cs typeface="Helvetica" panose="020B0604020202020204" pitchFamily="34" charset="0"/>
              </a:rPr>
              <a:t>VINDOLANDA</a:t>
            </a:r>
          </a:p>
          <a:p>
            <a:pPr>
              <a:spcBef>
                <a:spcPct val="0"/>
              </a:spcBef>
              <a:buFontTx/>
              <a:buNone/>
            </a:pPr>
            <a:r>
              <a:rPr lang="en-US" altLang="en-US" sz="1800" b="0" u="none">
                <a:latin typeface="Helvetica" panose="020B0604020202020204" pitchFamily="34" charset="0"/>
                <a:cs typeface="Helvetica" panose="020B0604020202020204" pitchFamily="34" charset="0"/>
              </a:rPr>
              <a:t>archive of tablets</a:t>
            </a:r>
            <a:endParaRPr lang="en-US" altLang="en-US" sz="500" b="0" u="none">
              <a:latin typeface="Helvetica" panose="020B0604020202020204" pitchFamily="34" charset="0"/>
              <a:cs typeface="Helvetica" panose="020B0604020202020204" pitchFamily="34" charset="0"/>
            </a:endParaRPr>
          </a:p>
          <a:p>
            <a:pPr>
              <a:spcBef>
                <a:spcPct val="0"/>
              </a:spcBef>
              <a:buFontTx/>
              <a:buNone/>
            </a:pPr>
            <a:r>
              <a:rPr lang="en-US" altLang="en-US" sz="500" b="0" u="none">
                <a:latin typeface="Helvetica" panose="020B0604020202020204" pitchFamily="34" charset="0"/>
                <a:cs typeface="Helvetica" panose="020B0604020202020204" pitchFamily="34" charset="0"/>
              </a:rPr>
              <a:t>  </a:t>
            </a:r>
          </a:p>
          <a:p>
            <a:pPr>
              <a:spcBef>
                <a:spcPct val="0"/>
              </a:spcBef>
              <a:buFontTx/>
              <a:buNone/>
            </a:pPr>
            <a:r>
              <a:rPr lang="en-US" altLang="en-US" sz="1800" b="0" u="none">
                <a:latin typeface="Helvetica" panose="020B0604020202020204" pitchFamily="34" charset="0"/>
                <a:cs typeface="Helvetica" panose="020B0604020202020204" pitchFamily="34" charset="0"/>
              </a:rPr>
              <a:t>  • daily life</a:t>
            </a:r>
          </a:p>
          <a:p>
            <a:pPr>
              <a:spcBef>
                <a:spcPct val="0"/>
              </a:spcBef>
              <a:buFontTx/>
              <a:buNone/>
            </a:pPr>
            <a:r>
              <a:rPr lang="en-US" altLang="en-US" sz="1800" b="0" u="none">
                <a:latin typeface="Helvetica" panose="020B0604020202020204" pitchFamily="34" charset="0"/>
                <a:cs typeface="Helvetica" panose="020B0604020202020204" pitchFamily="34" charset="0"/>
              </a:rPr>
              <a:t>  • auxiliary troops</a:t>
            </a:r>
          </a:p>
        </p:txBody>
      </p:sp>
      <p:pic>
        <p:nvPicPr>
          <p:cNvPr id="130052" name="Picture 4" descr="hadrians_wall">
            <a:extLst>
              <a:ext uri="{FF2B5EF4-FFF2-40B4-BE49-F238E27FC236}">
                <a16:creationId xmlns:a16="http://schemas.microsoft.com/office/drawing/2014/main" id="{394C242C-4A4D-4756-B0AE-11D2EAAF7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0"/>
            <a:ext cx="551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4">
            <a:extLst>
              <a:ext uri="{FF2B5EF4-FFF2-40B4-BE49-F238E27FC236}">
                <a16:creationId xmlns:a16="http://schemas.microsoft.com/office/drawing/2014/main" id="{F35521DA-1C34-4FF8-8FB6-24F35D9983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743200"/>
            <a:ext cx="53911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A75068C-47E4-4A7D-A2BB-8D33B1A0FE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050"/>
    </mc:Choice>
    <mc:Fallback>
      <p:transition spd="slow" advTm="9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16FD0D46-3F2F-4D90-A7F8-075A5D1E5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20700"/>
            <a:ext cx="54610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C077436D-DB20-4C49-8212-2A3B0317C2EE}"/>
              </a:ext>
            </a:extLst>
          </p:cNvPr>
          <p:cNvSpPr txBox="1">
            <a:spLocks noChangeArrowheads="1"/>
          </p:cNvSpPr>
          <p:nvPr/>
        </p:nvSpPr>
        <p:spPr bwMode="auto">
          <a:xfrm>
            <a:off x="2246313" y="2325688"/>
            <a:ext cx="1069975" cy="36830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defRPr/>
            </a:pPr>
            <a:r>
              <a:rPr lang="en-US" altLang="en-US" sz="1800" u="none" dirty="0">
                <a:solidFill>
                  <a:srgbClr val="008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DRUIDS</a:t>
            </a:r>
          </a:p>
        </p:txBody>
      </p:sp>
      <p:sp>
        <p:nvSpPr>
          <p:cNvPr id="15364" name="Text Box 4">
            <a:extLst>
              <a:ext uri="{FF2B5EF4-FFF2-40B4-BE49-F238E27FC236}">
                <a16:creationId xmlns:a16="http://schemas.microsoft.com/office/drawing/2014/main" id="{7CDDADDE-F1F6-478F-B468-B62B1E87B19D}"/>
              </a:ext>
            </a:extLst>
          </p:cNvPr>
          <p:cNvSpPr txBox="1">
            <a:spLocks noChangeArrowheads="1"/>
          </p:cNvSpPr>
          <p:nvPr/>
        </p:nvSpPr>
        <p:spPr bwMode="auto">
          <a:xfrm>
            <a:off x="5935663" y="5791200"/>
            <a:ext cx="2890837" cy="36988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800" b="0" u="none" dirty="0">
                <a:latin typeface="Helvetica" panose="020B0604020202020204" pitchFamily="34" charset="0"/>
                <a:cs typeface="Helvetica" panose="020B0604020202020204" pitchFamily="34" charset="0"/>
              </a:rPr>
              <a:t>Island of </a:t>
            </a:r>
            <a:r>
              <a:rPr lang="en-US" altLang="en-US" sz="1800" u="none" dirty="0">
                <a:solidFill>
                  <a:srgbClr val="008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Mona</a:t>
            </a:r>
            <a:r>
              <a:rPr lang="en-US" altLang="en-US" sz="1800" b="0" u="none" dirty="0">
                <a:latin typeface="Helvetica" panose="020B0604020202020204" pitchFamily="34" charset="0"/>
                <a:cs typeface="Helvetica" panose="020B0604020202020204" pitchFamily="34" charset="0"/>
              </a:rPr>
              <a:t> (Anglesey)</a:t>
            </a:r>
          </a:p>
        </p:txBody>
      </p:sp>
      <p:pic>
        <p:nvPicPr>
          <p:cNvPr id="15365" name="Picture 6">
            <a:extLst>
              <a:ext uri="{FF2B5EF4-FFF2-40B4-BE49-F238E27FC236}">
                <a16:creationId xmlns:a16="http://schemas.microsoft.com/office/drawing/2014/main" id="{8760FDD4-F5E4-4A8F-915F-994DEC7A3F5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5">
            <a:extLst>
              <a:ext uri="{FF2B5EF4-FFF2-40B4-BE49-F238E27FC236}">
                <a16:creationId xmlns:a16="http://schemas.microsoft.com/office/drawing/2014/main" id="{8DB9FCBE-49FA-4C65-8166-8B381FF173A3}"/>
              </a:ext>
            </a:extLst>
          </p:cNvPr>
          <p:cNvSpPr>
            <a:spLocks noChangeArrowheads="1"/>
          </p:cNvSpPr>
          <p:nvPr/>
        </p:nvSpPr>
        <p:spPr bwMode="auto">
          <a:xfrm>
            <a:off x="228600" y="152400"/>
            <a:ext cx="2555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endParaRPr lang="en-US" altLang="en-US" sz="2400" b="0" u="none">
              <a:latin typeface="Helvetica" panose="020B0604020202020204" pitchFamily="34" charset="0"/>
              <a:cs typeface="Helvetica" panose="020B0604020202020204" pitchFamily="34" charset="0"/>
            </a:endParaRPr>
          </a:p>
          <a:p>
            <a:pPr>
              <a:spcBef>
                <a:spcPct val="0"/>
              </a:spcBef>
              <a:buFontTx/>
              <a:buNone/>
            </a:pPr>
            <a:r>
              <a:rPr lang="en-US" altLang="en-US" sz="2400" b="0" u="none">
                <a:latin typeface="Helvetica" panose="020B0604020202020204" pitchFamily="34" charset="0"/>
                <a:cs typeface="Helvetica" panose="020B0604020202020204" pitchFamily="34" charset="0"/>
              </a:rPr>
              <a:t>   • </a:t>
            </a:r>
            <a:r>
              <a:rPr lang="en-US" altLang="en-US" sz="2400" u="none">
                <a:latin typeface="Helvetica" panose="020B0604020202020204" pitchFamily="34" charset="0"/>
                <a:cs typeface="Helvetica" panose="020B0604020202020204" pitchFamily="34" charset="0"/>
              </a:rPr>
              <a:t>Religion</a:t>
            </a:r>
          </a:p>
        </p:txBody>
      </p:sp>
      <p:pic>
        <p:nvPicPr>
          <p:cNvPr id="2" name="Audio 1">
            <a:hlinkClick r:id="" action="ppaction://media"/>
            <a:extLst>
              <a:ext uri="{FF2B5EF4-FFF2-40B4-BE49-F238E27FC236}">
                <a16:creationId xmlns:a16="http://schemas.microsoft.com/office/drawing/2014/main" id="{CA56F3EF-9BB6-4E89-8AF1-2AD7D19C8A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296"/>
    </mc:Choice>
    <mc:Fallback>
      <p:transition spd="slow" advTm="103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02394584-5840-43FB-BF21-115C4121FF20}"/>
              </a:ext>
            </a:extLst>
          </p:cNvPr>
          <p:cNvSpPr>
            <a:spLocks noChangeArrowheads="1"/>
          </p:cNvSpPr>
          <p:nvPr/>
        </p:nvSpPr>
        <p:spPr bwMode="auto">
          <a:xfrm>
            <a:off x="3038475" y="5664200"/>
            <a:ext cx="5114925" cy="58420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600" b="0" u="none" dirty="0">
                <a:latin typeface="Helvetica" panose="020B0604020202020204" pitchFamily="34" charset="0"/>
                <a:cs typeface="Helvetica" panose="020B0604020202020204" pitchFamily="34" charset="0"/>
              </a:rPr>
              <a:t>• </a:t>
            </a:r>
            <a:r>
              <a:rPr lang="en-US" altLang="en-US" sz="1600" i="1" u="none" dirty="0" err="1">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interpretatio</a:t>
            </a:r>
            <a:r>
              <a:rPr lang="en-US" altLang="en-US" sz="1600" i="1" u="none" dirty="0">
                <a:solidFill>
                  <a:srgbClr val="3333FF"/>
                </a:solidFill>
                <a:latin typeface="Helvetica" panose="020B0604020202020204" pitchFamily="34" charset="0"/>
                <a:cs typeface="Helvetica" panose="020B0604020202020204" pitchFamily="34" charset="0"/>
              </a:rPr>
              <a:t> </a:t>
            </a:r>
            <a:r>
              <a:rPr lang="en-US" altLang="en-US" sz="1600" i="1" u="none" dirty="0">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Romana</a:t>
            </a:r>
            <a:r>
              <a:rPr lang="en-US" altLang="en-US" sz="1600" b="0" u="none" dirty="0">
                <a:latin typeface="Helvetica" panose="020B0604020202020204" pitchFamily="34" charset="0"/>
                <a:cs typeface="Helvetica" panose="020B0604020202020204" pitchFamily="34" charset="0"/>
              </a:rPr>
              <a:t> — </a:t>
            </a:r>
            <a:r>
              <a:rPr lang="en-US" altLang="en-US" sz="1600" u="none" dirty="0" err="1">
                <a:solidFill>
                  <a:srgbClr val="008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Esus</a:t>
            </a:r>
            <a:r>
              <a:rPr lang="en-US" altLang="en-US" sz="1600" b="0" u="none"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r>
              <a:rPr lang="en-US" altLang="en-US" sz="1600" u="none" dirty="0" err="1">
                <a:solidFill>
                  <a:srgbClr val="008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Teutan</a:t>
            </a:r>
            <a:r>
              <a:rPr lang="en-US" altLang="en-US" sz="1600" b="0" u="none" dirty="0">
                <a:latin typeface="Helvetica" panose="020B0604020202020204" pitchFamily="34" charset="0"/>
                <a:cs typeface="Helvetica" panose="020B0604020202020204" pitchFamily="34" charset="0"/>
              </a:rPr>
              <a:t> = </a:t>
            </a:r>
            <a:r>
              <a:rPr lang="en-US" altLang="en-US" sz="1600" u="none" dirty="0">
                <a:solidFill>
                  <a:srgbClr val="A5002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Mercury</a:t>
            </a:r>
          </a:p>
          <a:p>
            <a:pPr>
              <a:spcBef>
                <a:spcPct val="0"/>
              </a:spcBef>
              <a:buFontTx/>
              <a:buNone/>
              <a:defRPr/>
            </a:pPr>
            <a:r>
              <a:rPr lang="en-US" altLang="en-US" sz="1600" b="0" u="none" dirty="0">
                <a:latin typeface="Helvetica" panose="020B0604020202020204" pitchFamily="34" charset="0"/>
                <a:cs typeface="Helvetica" panose="020B0604020202020204" pitchFamily="34" charset="0"/>
              </a:rPr>
              <a:t>• intolerance of </a:t>
            </a:r>
            <a:r>
              <a:rPr lang="en-US" altLang="en-US" sz="1600" i="1" u="none" dirty="0" err="1">
                <a:solidFill>
                  <a:srgbClr val="3333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superstitio</a:t>
            </a:r>
            <a:r>
              <a:rPr lang="en-US" altLang="en-US" sz="1600" b="0" u="none" dirty="0">
                <a:latin typeface="Helvetica" panose="020B0604020202020204" pitchFamily="34" charset="0"/>
                <a:cs typeface="Helvetica" panose="020B0604020202020204" pitchFamily="34" charset="0"/>
              </a:rPr>
              <a:t> — human sacrifice</a:t>
            </a:r>
          </a:p>
        </p:txBody>
      </p:sp>
      <p:sp>
        <p:nvSpPr>
          <p:cNvPr id="17411" name="Rectangle 5">
            <a:extLst>
              <a:ext uri="{FF2B5EF4-FFF2-40B4-BE49-F238E27FC236}">
                <a16:creationId xmlns:a16="http://schemas.microsoft.com/office/drawing/2014/main" id="{BFA07247-6590-4EED-BCDB-BA867F2AE15C}"/>
              </a:ext>
            </a:extLst>
          </p:cNvPr>
          <p:cNvSpPr>
            <a:spLocks noChangeArrowheads="1"/>
          </p:cNvSpPr>
          <p:nvPr/>
        </p:nvSpPr>
        <p:spPr bwMode="auto">
          <a:xfrm>
            <a:off x="228600" y="152400"/>
            <a:ext cx="2555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endParaRPr lang="en-US" altLang="en-US" sz="2400" b="0" u="none">
              <a:latin typeface="Helvetica" panose="020B0604020202020204" pitchFamily="34" charset="0"/>
              <a:cs typeface="Helvetica" panose="020B0604020202020204" pitchFamily="34" charset="0"/>
            </a:endParaRPr>
          </a:p>
          <a:p>
            <a:pPr>
              <a:spcBef>
                <a:spcPct val="0"/>
              </a:spcBef>
              <a:buFontTx/>
              <a:buNone/>
            </a:pPr>
            <a:r>
              <a:rPr lang="en-US" altLang="en-US" sz="2400" b="0" u="none">
                <a:latin typeface="Helvetica" panose="020B0604020202020204" pitchFamily="34" charset="0"/>
                <a:cs typeface="Helvetica" panose="020B0604020202020204" pitchFamily="34" charset="0"/>
              </a:rPr>
              <a:t>   • </a:t>
            </a:r>
            <a:r>
              <a:rPr lang="en-US" altLang="en-US" sz="2400" u="none">
                <a:latin typeface="Helvetica" panose="020B0604020202020204" pitchFamily="34" charset="0"/>
                <a:cs typeface="Helvetica" panose="020B0604020202020204" pitchFamily="34" charset="0"/>
              </a:rPr>
              <a:t>Religion</a:t>
            </a:r>
          </a:p>
        </p:txBody>
      </p:sp>
      <p:pic>
        <p:nvPicPr>
          <p:cNvPr id="17412" name="Picture 5">
            <a:extLst>
              <a:ext uri="{FF2B5EF4-FFF2-40B4-BE49-F238E27FC236}">
                <a16:creationId xmlns:a16="http://schemas.microsoft.com/office/drawing/2014/main" id="{CEE169CC-E98C-4155-9F6A-1C988B3589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celtic.gif">
            <a:extLst>
              <a:ext uri="{FF2B5EF4-FFF2-40B4-BE49-F238E27FC236}">
                <a16:creationId xmlns:a16="http://schemas.microsoft.com/office/drawing/2014/main" id="{E743E61A-E5BC-4CAD-A663-761C037C79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04800"/>
            <a:ext cx="61944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8B7E53B-6276-4330-8E1E-249D2EA979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518"/>
    </mc:Choice>
    <mc:Fallback>
      <p:transition spd="slow" advTm="6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3B6E457D-D850-4497-A16D-414F328F5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91455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a:extLst>
              <a:ext uri="{FF2B5EF4-FFF2-40B4-BE49-F238E27FC236}">
                <a16:creationId xmlns:a16="http://schemas.microsoft.com/office/drawing/2014/main" id="{D06E3C82-F64D-48C5-B947-B0B67215D266}"/>
              </a:ext>
            </a:extLst>
          </p:cNvPr>
          <p:cNvSpPr>
            <a:spLocks noChangeArrowheads="1"/>
          </p:cNvSpPr>
          <p:nvPr/>
        </p:nvSpPr>
        <p:spPr bwMode="auto">
          <a:xfrm>
            <a:off x="5181600" y="5029200"/>
            <a:ext cx="1822450" cy="400050"/>
          </a:xfrm>
          <a:prstGeom prst="rect">
            <a:avLst/>
          </a:prstGeom>
          <a:noFill/>
          <a:ln>
            <a:noFill/>
          </a:ln>
          <a:effectLst>
            <a:outerShdw blurRad="50800" dist="38100" dir="2700000" rotWithShape="0">
              <a:srgbClr val="808080">
                <a:alpha val="42999"/>
              </a:srgbClr>
            </a:outerShdw>
          </a:effectLst>
        </p:spPr>
        <p:txBody>
          <a:bodyPr wrap="none">
            <a:spAutoFit/>
          </a:bodyPr>
          <a:lstStyle/>
          <a:p>
            <a:pPr>
              <a:defRPr/>
            </a:pPr>
            <a:r>
              <a:rPr lang="en-US" sz="2000" u="none" dirty="0">
                <a:solidFill>
                  <a:srgbClr val="3333FF"/>
                </a:solidFill>
                <a:effectLst>
                  <a:outerShdw blurRad="38100" dist="38100" dir="2700000" algn="tl">
                    <a:srgbClr val="000000">
                      <a:alpha val="43137"/>
                    </a:srgbClr>
                  </a:outerShdw>
                </a:effectLst>
                <a:latin typeface="Helvetica" charset="0"/>
                <a:ea typeface="Helvetica" charset="0"/>
                <a:cs typeface="Helvetica" charset="0"/>
              </a:rPr>
              <a:t>Leptis Magna</a:t>
            </a:r>
          </a:p>
        </p:txBody>
      </p:sp>
      <p:sp>
        <p:nvSpPr>
          <p:cNvPr id="19460" name="Rectangle 4">
            <a:extLst>
              <a:ext uri="{FF2B5EF4-FFF2-40B4-BE49-F238E27FC236}">
                <a16:creationId xmlns:a16="http://schemas.microsoft.com/office/drawing/2014/main" id="{151B7818-AD60-4184-91A4-DB1692FF511F}"/>
              </a:ext>
            </a:extLst>
          </p:cNvPr>
          <p:cNvSpPr>
            <a:spLocks noChangeArrowheads="1"/>
          </p:cNvSpPr>
          <p:nvPr/>
        </p:nvSpPr>
        <p:spPr bwMode="auto">
          <a:xfrm>
            <a:off x="152400" y="76200"/>
            <a:ext cx="2555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a:latin typeface="Helvetica" panose="020B0604020202020204" pitchFamily="34" charset="0"/>
                <a:cs typeface="Helvetica" panose="020B0604020202020204" pitchFamily="34" charset="0"/>
              </a:rPr>
              <a:t>ROMANIZATION</a:t>
            </a:r>
          </a:p>
        </p:txBody>
      </p:sp>
      <p:pic>
        <p:nvPicPr>
          <p:cNvPr id="19461" name="Picture 7">
            <a:extLst>
              <a:ext uri="{FF2B5EF4-FFF2-40B4-BE49-F238E27FC236}">
                <a16:creationId xmlns:a16="http://schemas.microsoft.com/office/drawing/2014/main" id="{C4A545F2-22E8-4B25-B11F-7F73B65BC3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A3E6D8A-32A7-4D0D-BB21-626A5F396A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862"/>
    </mc:Choice>
    <mc:Fallback>
      <p:transition spd="slow" advTm="3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3">
      <a:dk1>
        <a:srgbClr val="000000"/>
      </a:dk1>
      <a:lt1>
        <a:srgbClr val="C0C0C0"/>
      </a:lt1>
      <a:dk2>
        <a:srgbClr val="000000"/>
      </a:dk2>
      <a:lt2>
        <a:srgbClr val="808080"/>
      </a:lt2>
      <a:accent1>
        <a:srgbClr val="BBE0E3"/>
      </a:accent1>
      <a:accent2>
        <a:srgbClr val="333399"/>
      </a:accent2>
      <a:accent3>
        <a:srgbClr val="DCDCDC"/>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C0C0C0"/>
        </a:lt1>
        <a:dk2>
          <a:srgbClr val="000000"/>
        </a:dk2>
        <a:lt2>
          <a:srgbClr val="808080"/>
        </a:lt2>
        <a:accent1>
          <a:srgbClr val="BBE0E3"/>
        </a:accent1>
        <a:accent2>
          <a:srgbClr val="333399"/>
        </a:accent2>
        <a:accent3>
          <a:srgbClr val="DCDC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20292</TotalTime>
  <Words>3234</Words>
  <Application>Microsoft Office PowerPoint</Application>
  <PresentationFormat>On-screen Show (4:3)</PresentationFormat>
  <Paragraphs>574</Paragraphs>
  <Slides>63</Slides>
  <Notes>63</Notes>
  <HiddenSlides>0</HiddenSlides>
  <MMClips>63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ＭＳ Ｐゴシック</vt:lpstr>
      <vt:lpstr>Calibri</vt:lpstr>
      <vt:lpstr>Helvetica</vt:lpstr>
      <vt:lpstr>Times</vt:lpstr>
      <vt:lpstr>Verdana</vt:lpstr>
      <vt:lpstr>Lucida Grande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IHUM 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mainuser</dc:creator>
  <cp:lastModifiedBy>Garnand, Brien</cp:lastModifiedBy>
  <cp:revision>329</cp:revision>
  <cp:lastPrinted>2009-03-30T22:25:32Z</cp:lastPrinted>
  <dcterms:created xsi:type="dcterms:W3CDTF">2010-11-09T17:14:14Z</dcterms:created>
  <dcterms:modified xsi:type="dcterms:W3CDTF">2020-03-30T06:30:46Z</dcterms:modified>
</cp:coreProperties>
</file>