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979" r:id="rId2"/>
    <p:sldId id="968" r:id="rId3"/>
    <p:sldId id="978" r:id="rId4"/>
    <p:sldId id="984" r:id="rId5"/>
    <p:sldId id="971" r:id="rId6"/>
    <p:sldId id="973" r:id="rId7"/>
    <p:sldId id="974" r:id="rId8"/>
    <p:sldId id="975" r:id="rId9"/>
    <p:sldId id="977" r:id="rId10"/>
    <p:sldId id="913" r:id="rId11"/>
    <p:sldId id="981" r:id="rId12"/>
    <p:sldId id="980" r:id="rId13"/>
    <p:sldId id="982" r:id="rId14"/>
    <p:sldId id="914" r:id="rId15"/>
    <p:sldId id="915" r:id="rId16"/>
    <p:sldId id="916" r:id="rId17"/>
    <p:sldId id="917" r:id="rId18"/>
    <p:sldId id="918" r:id="rId19"/>
    <p:sldId id="919" r:id="rId20"/>
    <p:sldId id="985" r:id="rId21"/>
    <p:sldId id="986" r:id="rId22"/>
    <p:sldId id="920" r:id="rId23"/>
    <p:sldId id="921" r:id="rId24"/>
    <p:sldId id="987" r:id="rId25"/>
    <p:sldId id="922" r:id="rId26"/>
    <p:sldId id="923" r:id="rId27"/>
    <p:sldId id="924" r:id="rId28"/>
    <p:sldId id="925" r:id="rId29"/>
    <p:sldId id="926" r:id="rId30"/>
    <p:sldId id="983" r:id="rId31"/>
    <p:sldId id="927" r:id="rId32"/>
    <p:sldId id="928" r:id="rId33"/>
    <p:sldId id="929" r:id="rId34"/>
    <p:sldId id="930" r:id="rId35"/>
    <p:sldId id="931" r:id="rId36"/>
    <p:sldId id="932" r:id="rId37"/>
    <p:sldId id="933" r:id="rId38"/>
    <p:sldId id="934" r:id="rId39"/>
    <p:sldId id="935" r:id="rId40"/>
    <p:sldId id="936" r:id="rId41"/>
    <p:sldId id="937" r:id="rId42"/>
    <p:sldId id="938" r:id="rId43"/>
    <p:sldId id="944" r:id="rId44"/>
    <p:sldId id="945" r:id="rId45"/>
    <p:sldId id="946" r:id="rId46"/>
    <p:sldId id="947" r:id="rId47"/>
    <p:sldId id="948" r:id="rId48"/>
    <p:sldId id="949" r:id="rId49"/>
    <p:sldId id="950" r:id="rId50"/>
    <p:sldId id="951" r:id="rId51"/>
    <p:sldId id="952" r:id="rId52"/>
    <p:sldId id="953" r:id="rId53"/>
    <p:sldId id="954" r:id="rId54"/>
  </p:sldIdLst>
  <p:sldSz cx="9144000" cy="6858000" type="screen4x3"/>
  <p:notesSz cx="7315200" cy="9601200"/>
  <p:defaultTextStyle>
    <a:defPPr>
      <a:defRPr lang="en-US"/>
    </a:defPPr>
    <a:lvl1pPr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b="1" u="sng"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b="1" u="sng"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4D4D4D"/>
    <a:srgbClr val="FFCC00"/>
    <a:srgbClr val="FF33CC"/>
    <a:srgbClr val="990099"/>
    <a:srgbClr val="008000"/>
    <a:srgbClr val="FF9900"/>
    <a:srgbClr val="A50021"/>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438"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139F0AB-B303-44AE-B71B-98DBD9E1B6FE}"/>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defTabSz="966788" eaLnBrk="1" hangingPunct="1">
              <a:defRPr sz="1300" b="0" u="none">
                <a:latin typeface="Arial" charset="0"/>
                <a:ea typeface="+mn-ea"/>
              </a:defRPr>
            </a:lvl1pPr>
          </a:lstStyle>
          <a:p>
            <a:pPr>
              <a:defRPr/>
            </a:pPr>
            <a:endParaRPr lang="en-US"/>
          </a:p>
        </p:txBody>
      </p:sp>
      <p:sp>
        <p:nvSpPr>
          <p:cNvPr id="3075" name="Rectangle 3">
            <a:extLst>
              <a:ext uri="{FF2B5EF4-FFF2-40B4-BE49-F238E27FC236}">
                <a16:creationId xmlns:a16="http://schemas.microsoft.com/office/drawing/2014/main" id="{6CD76DCA-B819-4EAF-8365-F0A69D3915B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b="0" u="none">
                <a:latin typeface="Arial" charset="0"/>
                <a:ea typeface="+mn-ea"/>
              </a:defRPr>
            </a:lvl1pPr>
          </a:lstStyle>
          <a:p>
            <a:pPr>
              <a:defRPr/>
            </a:pPr>
            <a:endParaRPr lang="en-US"/>
          </a:p>
        </p:txBody>
      </p:sp>
      <p:sp>
        <p:nvSpPr>
          <p:cNvPr id="2052" name="Rectangle 4">
            <a:extLst>
              <a:ext uri="{FF2B5EF4-FFF2-40B4-BE49-F238E27FC236}">
                <a16:creationId xmlns:a16="http://schemas.microsoft.com/office/drawing/2014/main" id="{B45E69C2-01DC-42E4-B53C-48506F3B23C1}"/>
              </a:ext>
            </a:extLst>
          </p:cNvPr>
          <p:cNvSpPr>
            <a:spLocks noRo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CA4BCF2A-591B-4C3F-B1EA-05C5571C94FF}"/>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B7216F50-491D-460F-BF88-32F565C83883}"/>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defTabSz="966788" eaLnBrk="1" hangingPunct="1">
              <a:defRPr sz="1300" b="0" u="none">
                <a:latin typeface="Arial" charset="0"/>
                <a:ea typeface="+mn-ea"/>
              </a:defRPr>
            </a:lvl1pPr>
          </a:lstStyle>
          <a:p>
            <a:pPr>
              <a:defRPr/>
            </a:pPr>
            <a:endParaRPr lang="en-US"/>
          </a:p>
        </p:txBody>
      </p:sp>
      <p:sp>
        <p:nvSpPr>
          <p:cNvPr id="3079" name="Rectangle 7">
            <a:extLst>
              <a:ext uri="{FF2B5EF4-FFF2-40B4-BE49-F238E27FC236}">
                <a16:creationId xmlns:a16="http://schemas.microsoft.com/office/drawing/2014/main" id="{CDAC7EB2-9180-42FC-BB0C-45F1C2BBB3DA}"/>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b="0" u="none"/>
            </a:lvl1pPr>
          </a:lstStyle>
          <a:p>
            <a:fld id="{3F664193-BB44-4492-82A1-CA43F4797F1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126581BE-3677-4743-9826-1B08FACED4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376AFBE-EAD2-4F96-9F01-51B9556DBD14}" type="slidenum">
              <a:rPr lang="en-US" altLang="en-US" sz="1300"/>
              <a:pPr>
                <a:spcBef>
                  <a:spcPct val="0"/>
                </a:spcBef>
              </a:pPr>
              <a:t>1</a:t>
            </a:fld>
            <a:endParaRPr lang="en-US" altLang="en-US" sz="1300"/>
          </a:p>
        </p:txBody>
      </p:sp>
      <p:sp>
        <p:nvSpPr>
          <p:cNvPr id="4099" name="Notes Placeholder 1">
            <a:extLst>
              <a:ext uri="{FF2B5EF4-FFF2-40B4-BE49-F238E27FC236}">
                <a16:creationId xmlns:a16="http://schemas.microsoft.com/office/drawing/2014/main" id="{8A92FCF9-CF13-4E04-B7B1-B045A575AE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E2ABBC28-D287-400B-942B-ED6F3CA5B73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A2BFEF9-60C2-4E21-B79C-0619D891BE8A}" type="slidenum">
              <a:rPr lang="en-US" altLang="en-US" sz="1300"/>
              <a:pPr>
                <a:spcBef>
                  <a:spcPct val="0"/>
                </a:spcBef>
              </a:pPr>
              <a:t>10</a:t>
            </a:fld>
            <a:endParaRPr lang="en-US" altLang="en-US" sz="1300"/>
          </a:p>
        </p:txBody>
      </p:sp>
      <p:sp>
        <p:nvSpPr>
          <p:cNvPr id="22531" name="Rectangle 2">
            <a:extLst>
              <a:ext uri="{FF2B5EF4-FFF2-40B4-BE49-F238E27FC236}">
                <a16:creationId xmlns:a16="http://schemas.microsoft.com/office/drawing/2014/main" id="{9E69AAC7-462E-4358-A1E9-1F85A2ED1E69}"/>
              </a:ext>
            </a:extLst>
          </p:cNvPr>
          <p:cNvSpPr>
            <a:spLocks noChangeArrowheads="1" noTextEdit="1"/>
          </p:cNvSpPr>
          <p:nvPr>
            <p:ph type="sldImg"/>
          </p:nvPr>
        </p:nvSpPr>
        <p:spPr>
          <a:solidFill>
            <a:srgbClr val="FFFFFF"/>
          </a:solidFill>
          <a:ln/>
        </p:spPr>
      </p:sp>
      <p:sp>
        <p:nvSpPr>
          <p:cNvPr id="22532" name="Rectangle 3">
            <a:extLst>
              <a:ext uri="{FF2B5EF4-FFF2-40B4-BE49-F238E27FC236}">
                <a16:creationId xmlns:a16="http://schemas.microsoft.com/office/drawing/2014/main" id="{5F28A20C-7710-4C23-8104-34F382D17D5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621748F4-7C73-4401-A6BD-474A8EDCF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B952295-0DBD-4EC0-9934-7CBB6AE3D35F}" type="slidenum">
              <a:rPr lang="en-US" altLang="en-US" sz="1300"/>
              <a:pPr>
                <a:spcBef>
                  <a:spcPct val="0"/>
                </a:spcBef>
              </a:pPr>
              <a:t>11</a:t>
            </a:fld>
            <a:endParaRPr lang="en-US" altLang="en-US" sz="1300"/>
          </a:p>
        </p:txBody>
      </p:sp>
      <p:sp>
        <p:nvSpPr>
          <p:cNvPr id="24579" name="Rectangle 2">
            <a:extLst>
              <a:ext uri="{FF2B5EF4-FFF2-40B4-BE49-F238E27FC236}">
                <a16:creationId xmlns:a16="http://schemas.microsoft.com/office/drawing/2014/main" id="{58106D2F-79A9-47A3-9526-51C93E71F824}"/>
              </a:ext>
            </a:extLst>
          </p:cNvPr>
          <p:cNvSpPr>
            <a:spLocks noChangeArrowheads="1" noTextEdit="1"/>
          </p:cNvSpPr>
          <p:nvPr>
            <p:ph type="sldImg"/>
          </p:nvPr>
        </p:nvSpPr>
        <p:spPr>
          <a:solidFill>
            <a:srgbClr val="FFFFFF"/>
          </a:solidFill>
          <a:ln/>
        </p:spPr>
      </p:sp>
      <p:sp>
        <p:nvSpPr>
          <p:cNvPr id="24580" name="Rectangle 3">
            <a:extLst>
              <a:ext uri="{FF2B5EF4-FFF2-40B4-BE49-F238E27FC236}">
                <a16:creationId xmlns:a16="http://schemas.microsoft.com/office/drawing/2014/main" id="{7A6E6D1A-4BD7-4CDF-9162-AF9A947B145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C86115B-8D4D-4C04-8C6F-514D3A16D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4411473-B8E4-48A7-BD80-82D6525EEFD9}" type="slidenum">
              <a:rPr lang="en-US" altLang="en-US" sz="1300"/>
              <a:pPr>
                <a:spcBef>
                  <a:spcPct val="0"/>
                </a:spcBef>
              </a:pPr>
              <a:t>12</a:t>
            </a:fld>
            <a:endParaRPr lang="en-US" altLang="en-US" sz="1300"/>
          </a:p>
        </p:txBody>
      </p:sp>
      <p:sp>
        <p:nvSpPr>
          <p:cNvPr id="26627" name="Rectangle 2">
            <a:extLst>
              <a:ext uri="{FF2B5EF4-FFF2-40B4-BE49-F238E27FC236}">
                <a16:creationId xmlns:a16="http://schemas.microsoft.com/office/drawing/2014/main" id="{B76A454C-BC19-4664-90D9-295244F2619E}"/>
              </a:ext>
            </a:extLst>
          </p:cNvPr>
          <p:cNvSpPr>
            <a:spLocks noChangeArrowheads="1" noTextEdit="1"/>
          </p:cNvSpPr>
          <p:nvPr>
            <p:ph type="sldImg"/>
          </p:nvPr>
        </p:nvSpPr>
        <p:spPr>
          <a:solidFill>
            <a:srgbClr val="FFFFFF"/>
          </a:solidFill>
          <a:ln/>
        </p:spPr>
      </p:sp>
      <p:sp>
        <p:nvSpPr>
          <p:cNvPr id="26628" name="Rectangle 3">
            <a:extLst>
              <a:ext uri="{FF2B5EF4-FFF2-40B4-BE49-F238E27FC236}">
                <a16:creationId xmlns:a16="http://schemas.microsoft.com/office/drawing/2014/main" id="{5E524056-7A49-475B-AB0D-24DFBB48768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E2CF351-A8F1-485C-B3BF-5F9470605E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D27E9AC-036C-4A3A-9019-E43EDCB43C25}" type="slidenum">
              <a:rPr lang="en-US" altLang="en-US" sz="1300"/>
              <a:pPr>
                <a:spcBef>
                  <a:spcPct val="0"/>
                </a:spcBef>
              </a:pPr>
              <a:t>13</a:t>
            </a:fld>
            <a:endParaRPr lang="en-US" altLang="en-US" sz="1300"/>
          </a:p>
        </p:txBody>
      </p:sp>
      <p:sp>
        <p:nvSpPr>
          <p:cNvPr id="28675" name="Rectangle 2">
            <a:extLst>
              <a:ext uri="{FF2B5EF4-FFF2-40B4-BE49-F238E27FC236}">
                <a16:creationId xmlns:a16="http://schemas.microsoft.com/office/drawing/2014/main" id="{B875931F-C006-40A6-8A57-6773C59C38EA}"/>
              </a:ext>
            </a:extLst>
          </p:cNvPr>
          <p:cNvSpPr>
            <a:spLocks noChangeArrowheads="1" noTextEdit="1"/>
          </p:cNvSpPr>
          <p:nvPr>
            <p:ph type="sldImg"/>
          </p:nvPr>
        </p:nvSpPr>
        <p:spPr>
          <a:solidFill>
            <a:srgbClr val="FFFFFF"/>
          </a:solidFill>
          <a:ln/>
        </p:spPr>
      </p:sp>
      <p:sp>
        <p:nvSpPr>
          <p:cNvPr id="28676" name="Rectangle 3">
            <a:extLst>
              <a:ext uri="{FF2B5EF4-FFF2-40B4-BE49-F238E27FC236}">
                <a16:creationId xmlns:a16="http://schemas.microsoft.com/office/drawing/2014/main" id="{C5CBFA5E-0B3F-4132-A3B6-166DED2801D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34F9F8AF-C81C-4318-A273-5477D105CE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B2F2E5D-66E8-4C95-B396-FCCF744DBB0C}" type="slidenum">
              <a:rPr lang="en-US" altLang="en-US" sz="1300"/>
              <a:pPr>
                <a:spcBef>
                  <a:spcPct val="0"/>
                </a:spcBef>
              </a:pPr>
              <a:t>14</a:t>
            </a:fld>
            <a:endParaRPr lang="en-US" altLang="en-US" sz="1300"/>
          </a:p>
        </p:txBody>
      </p:sp>
      <p:sp>
        <p:nvSpPr>
          <p:cNvPr id="30723" name="Rectangle 2">
            <a:extLst>
              <a:ext uri="{FF2B5EF4-FFF2-40B4-BE49-F238E27FC236}">
                <a16:creationId xmlns:a16="http://schemas.microsoft.com/office/drawing/2014/main" id="{821BE5D6-9995-4CA5-AC5E-4A102DE37DBB}"/>
              </a:ext>
            </a:extLst>
          </p:cNvPr>
          <p:cNvSpPr>
            <a:spLocks noChangeArrowheads="1" noTextEdit="1"/>
          </p:cNvSpPr>
          <p:nvPr>
            <p:ph type="sldImg"/>
          </p:nvPr>
        </p:nvSpPr>
        <p:spPr>
          <a:solidFill>
            <a:srgbClr val="FFFFFF"/>
          </a:solidFill>
          <a:ln/>
        </p:spPr>
      </p:sp>
      <p:sp>
        <p:nvSpPr>
          <p:cNvPr id="30724" name="Rectangle 3">
            <a:extLst>
              <a:ext uri="{FF2B5EF4-FFF2-40B4-BE49-F238E27FC236}">
                <a16:creationId xmlns:a16="http://schemas.microsoft.com/office/drawing/2014/main" id="{A6150A75-54F5-41F8-8A65-B20FAD9C759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61E54D2-6853-4464-BC97-D8E14C9D12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AD361DB-C3B8-45B5-AE6B-BFAADEC2876B}" type="slidenum">
              <a:rPr lang="en-US" altLang="en-US" sz="1300"/>
              <a:pPr>
                <a:spcBef>
                  <a:spcPct val="0"/>
                </a:spcBef>
              </a:pPr>
              <a:t>15</a:t>
            </a:fld>
            <a:endParaRPr lang="en-US" altLang="en-US" sz="1300"/>
          </a:p>
        </p:txBody>
      </p:sp>
      <p:sp>
        <p:nvSpPr>
          <p:cNvPr id="32771" name="Rectangle 2">
            <a:extLst>
              <a:ext uri="{FF2B5EF4-FFF2-40B4-BE49-F238E27FC236}">
                <a16:creationId xmlns:a16="http://schemas.microsoft.com/office/drawing/2014/main" id="{306C3C75-18DA-4CDC-BC73-7B3EEC5CD3EF}"/>
              </a:ext>
            </a:extLst>
          </p:cNvPr>
          <p:cNvSpPr>
            <a:spLocks noChangeArrowheads="1" noTextEdit="1"/>
          </p:cNvSpPr>
          <p:nvPr>
            <p:ph type="sldImg"/>
          </p:nvPr>
        </p:nvSpPr>
        <p:spPr>
          <a:solidFill>
            <a:srgbClr val="FFFFFF"/>
          </a:solidFill>
          <a:ln/>
        </p:spPr>
      </p:sp>
      <p:sp>
        <p:nvSpPr>
          <p:cNvPr id="32772" name="Rectangle 3">
            <a:extLst>
              <a:ext uri="{FF2B5EF4-FFF2-40B4-BE49-F238E27FC236}">
                <a16:creationId xmlns:a16="http://schemas.microsoft.com/office/drawing/2014/main" id="{10B6C155-FF19-4025-8BDE-EAEA57B84EE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2CCA7511-6937-4CB1-9F5F-35A7EC0234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7A35B2E-7328-4677-A239-833E84143051}" type="slidenum">
              <a:rPr lang="en-US" altLang="en-US" sz="1300"/>
              <a:pPr>
                <a:spcBef>
                  <a:spcPct val="0"/>
                </a:spcBef>
              </a:pPr>
              <a:t>16</a:t>
            </a:fld>
            <a:endParaRPr lang="en-US" altLang="en-US" sz="1300"/>
          </a:p>
        </p:txBody>
      </p:sp>
      <p:sp>
        <p:nvSpPr>
          <p:cNvPr id="34819" name="Rectangle 2">
            <a:extLst>
              <a:ext uri="{FF2B5EF4-FFF2-40B4-BE49-F238E27FC236}">
                <a16:creationId xmlns:a16="http://schemas.microsoft.com/office/drawing/2014/main" id="{65570DA3-C25E-4BDF-95F8-F96CB6DCBC72}"/>
              </a:ext>
            </a:extLst>
          </p:cNvPr>
          <p:cNvSpPr>
            <a:spLocks noChangeArrowheads="1" noTextEdit="1"/>
          </p:cNvSpPr>
          <p:nvPr>
            <p:ph type="sldImg"/>
          </p:nvPr>
        </p:nvSpPr>
        <p:spPr>
          <a:solidFill>
            <a:srgbClr val="FFFFFF"/>
          </a:solidFill>
          <a:ln/>
        </p:spPr>
      </p:sp>
      <p:sp>
        <p:nvSpPr>
          <p:cNvPr id="34820" name="Rectangle 3">
            <a:extLst>
              <a:ext uri="{FF2B5EF4-FFF2-40B4-BE49-F238E27FC236}">
                <a16:creationId xmlns:a16="http://schemas.microsoft.com/office/drawing/2014/main" id="{E114498C-44C8-4BEF-B23F-8994684D0FD7}"/>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F721667B-7CAA-4BD4-AB7B-C59CEB86EA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5685F8-26BE-4273-A260-F17260E903FB}" type="slidenum">
              <a:rPr lang="en-US" altLang="en-US" sz="1300"/>
              <a:pPr>
                <a:spcBef>
                  <a:spcPct val="0"/>
                </a:spcBef>
              </a:pPr>
              <a:t>17</a:t>
            </a:fld>
            <a:endParaRPr lang="en-US" altLang="en-US" sz="1300"/>
          </a:p>
        </p:txBody>
      </p:sp>
      <p:sp>
        <p:nvSpPr>
          <p:cNvPr id="36867" name="Rectangle 2">
            <a:extLst>
              <a:ext uri="{FF2B5EF4-FFF2-40B4-BE49-F238E27FC236}">
                <a16:creationId xmlns:a16="http://schemas.microsoft.com/office/drawing/2014/main" id="{FF2CD615-6FC1-40FF-8FF8-C83124EFFB97}"/>
              </a:ext>
            </a:extLst>
          </p:cNvPr>
          <p:cNvSpPr>
            <a:spLocks noChangeArrowheads="1" noTextEdit="1"/>
          </p:cNvSpPr>
          <p:nvPr>
            <p:ph type="sldImg"/>
          </p:nvPr>
        </p:nvSpPr>
        <p:spPr>
          <a:solidFill>
            <a:srgbClr val="FFFFFF"/>
          </a:solidFill>
          <a:ln/>
        </p:spPr>
      </p:sp>
      <p:sp>
        <p:nvSpPr>
          <p:cNvPr id="36868" name="Rectangle 3">
            <a:extLst>
              <a:ext uri="{FF2B5EF4-FFF2-40B4-BE49-F238E27FC236}">
                <a16:creationId xmlns:a16="http://schemas.microsoft.com/office/drawing/2014/main" id="{C73D4ACD-CBB8-4B81-9481-338A79A749E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EDEDD58-7667-408B-BDA5-C9553236F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BC4341-93D0-436A-BECD-AF10E117D193}" type="slidenum">
              <a:rPr lang="en-US" altLang="en-US" sz="1300"/>
              <a:pPr>
                <a:spcBef>
                  <a:spcPct val="0"/>
                </a:spcBef>
              </a:pPr>
              <a:t>18</a:t>
            </a:fld>
            <a:endParaRPr lang="en-US" altLang="en-US" sz="1300"/>
          </a:p>
        </p:txBody>
      </p:sp>
      <p:sp>
        <p:nvSpPr>
          <p:cNvPr id="38915" name="Rectangle 2">
            <a:extLst>
              <a:ext uri="{FF2B5EF4-FFF2-40B4-BE49-F238E27FC236}">
                <a16:creationId xmlns:a16="http://schemas.microsoft.com/office/drawing/2014/main" id="{36B338AC-E68E-4C0F-91D3-5EAB84C8F419}"/>
              </a:ext>
            </a:extLst>
          </p:cNvPr>
          <p:cNvSpPr>
            <a:spLocks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A97FB405-3D58-4DED-A91E-EF6D88D287D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A0F4B99-E117-4632-AD9A-BEBE9C43A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D43A6-A02F-4A89-B051-0B3AFB77091D}" type="slidenum">
              <a:rPr lang="en-US" altLang="en-US" sz="1300"/>
              <a:pPr>
                <a:spcBef>
                  <a:spcPct val="0"/>
                </a:spcBef>
              </a:pPr>
              <a:t>19</a:t>
            </a:fld>
            <a:endParaRPr lang="en-US" altLang="en-US" sz="1300"/>
          </a:p>
        </p:txBody>
      </p:sp>
      <p:sp>
        <p:nvSpPr>
          <p:cNvPr id="40963" name="Rectangle 2">
            <a:extLst>
              <a:ext uri="{FF2B5EF4-FFF2-40B4-BE49-F238E27FC236}">
                <a16:creationId xmlns:a16="http://schemas.microsoft.com/office/drawing/2014/main" id="{8F346EA1-5BC9-4889-83F9-952620E41EED}"/>
              </a:ext>
            </a:extLst>
          </p:cNvPr>
          <p:cNvSpPr>
            <a:spLocks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944B8ADE-4807-4FB1-BA11-C981E8829EF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70DECADE-6CA5-4FDF-B3E2-817F10AF81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69B7DD9-8742-440B-8FCB-3E7A9EB8ECE3}" type="slidenum">
              <a:rPr lang="en-US" altLang="en-US" sz="1300"/>
              <a:pPr>
                <a:spcBef>
                  <a:spcPct val="0"/>
                </a:spcBef>
              </a:pPr>
              <a:t>2</a:t>
            </a:fld>
            <a:endParaRPr lang="en-US"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A0F4B99-E117-4632-AD9A-BEBE9C43A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D43A6-A02F-4A89-B051-0B3AFB77091D}" type="slidenum">
              <a:rPr lang="en-US" altLang="en-US" sz="1300"/>
              <a:pPr>
                <a:spcBef>
                  <a:spcPct val="0"/>
                </a:spcBef>
              </a:pPr>
              <a:t>20</a:t>
            </a:fld>
            <a:endParaRPr lang="en-US" altLang="en-US" sz="1300"/>
          </a:p>
        </p:txBody>
      </p:sp>
      <p:sp>
        <p:nvSpPr>
          <p:cNvPr id="40963" name="Rectangle 2">
            <a:extLst>
              <a:ext uri="{FF2B5EF4-FFF2-40B4-BE49-F238E27FC236}">
                <a16:creationId xmlns:a16="http://schemas.microsoft.com/office/drawing/2014/main" id="{8F346EA1-5BC9-4889-83F9-952620E41EED}"/>
              </a:ext>
            </a:extLst>
          </p:cNvPr>
          <p:cNvSpPr>
            <a:spLocks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944B8ADE-4807-4FB1-BA11-C981E8829EF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981979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A0F4B99-E117-4632-AD9A-BEBE9C43AE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0BD43A6-A02F-4A89-B051-0B3AFB77091D}" type="slidenum">
              <a:rPr lang="en-US" altLang="en-US" sz="1300"/>
              <a:pPr>
                <a:spcBef>
                  <a:spcPct val="0"/>
                </a:spcBef>
              </a:pPr>
              <a:t>21</a:t>
            </a:fld>
            <a:endParaRPr lang="en-US" altLang="en-US" sz="1300"/>
          </a:p>
        </p:txBody>
      </p:sp>
      <p:sp>
        <p:nvSpPr>
          <p:cNvPr id="40963" name="Rectangle 2">
            <a:extLst>
              <a:ext uri="{FF2B5EF4-FFF2-40B4-BE49-F238E27FC236}">
                <a16:creationId xmlns:a16="http://schemas.microsoft.com/office/drawing/2014/main" id="{8F346EA1-5BC9-4889-83F9-952620E41EED}"/>
              </a:ext>
            </a:extLst>
          </p:cNvPr>
          <p:cNvSpPr>
            <a:spLocks noChangeArrowheads="1" noTextEdit="1"/>
          </p:cNvSpPr>
          <p:nvPr>
            <p:ph type="sldImg"/>
          </p:nvPr>
        </p:nvSpPr>
        <p:spPr>
          <a:solidFill>
            <a:srgbClr val="FFFFFF"/>
          </a:solidFill>
          <a:ln/>
        </p:spPr>
      </p:sp>
      <p:sp>
        <p:nvSpPr>
          <p:cNvPr id="40964" name="Rectangle 3">
            <a:extLst>
              <a:ext uri="{FF2B5EF4-FFF2-40B4-BE49-F238E27FC236}">
                <a16:creationId xmlns:a16="http://schemas.microsoft.com/office/drawing/2014/main" id="{944B8ADE-4807-4FB1-BA11-C981E8829EF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3275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C060AEFC-7A59-4A2D-B3CF-A8FA945FF4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49A14CD-8D23-48A4-9FB0-61E262E2F79F}" type="slidenum">
              <a:rPr lang="en-US" altLang="en-US" sz="1300"/>
              <a:pPr>
                <a:spcBef>
                  <a:spcPct val="0"/>
                </a:spcBef>
              </a:pPr>
              <a:t>22</a:t>
            </a:fld>
            <a:endParaRPr lang="en-US" altLang="en-US" sz="1300"/>
          </a:p>
        </p:txBody>
      </p:sp>
      <p:sp>
        <p:nvSpPr>
          <p:cNvPr id="43011" name="Rectangle 2">
            <a:extLst>
              <a:ext uri="{FF2B5EF4-FFF2-40B4-BE49-F238E27FC236}">
                <a16:creationId xmlns:a16="http://schemas.microsoft.com/office/drawing/2014/main" id="{08EEC282-CDC4-4272-B949-824B16595BB8}"/>
              </a:ext>
            </a:extLst>
          </p:cNvPr>
          <p:cNvSpPr>
            <a:spLocks noChangeArrowheads="1" noTextEdit="1"/>
          </p:cNvSpPr>
          <p:nvPr>
            <p:ph type="sldImg"/>
          </p:nvPr>
        </p:nvSpPr>
        <p:spPr>
          <a:solidFill>
            <a:srgbClr val="FFFFFF"/>
          </a:solidFill>
          <a:ln/>
        </p:spPr>
      </p:sp>
      <p:sp>
        <p:nvSpPr>
          <p:cNvPr id="43012" name="Rectangle 3">
            <a:extLst>
              <a:ext uri="{FF2B5EF4-FFF2-40B4-BE49-F238E27FC236}">
                <a16:creationId xmlns:a16="http://schemas.microsoft.com/office/drawing/2014/main" id="{FB544DE1-6FE8-48A6-9E80-906F11CB66E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9AE02FD9-42B3-47F0-B6F0-A1AB7FCEC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DDAE09E-38E2-45EF-B063-F29C66A8EB00}" type="slidenum">
              <a:rPr lang="en-US" altLang="en-US" sz="1300"/>
              <a:pPr>
                <a:spcBef>
                  <a:spcPct val="0"/>
                </a:spcBef>
              </a:pPr>
              <a:t>23</a:t>
            </a:fld>
            <a:endParaRPr lang="en-US" altLang="en-US" sz="1300"/>
          </a:p>
        </p:txBody>
      </p:sp>
      <p:sp>
        <p:nvSpPr>
          <p:cNvPr id="45059" name="Rectangle 2">
            <a:extLst>
              <a:ext uri="{FF2B5EF4-FFF2-40B4-BE49-F238E27FC236}">
                <a16:creationId xmlns:a16="http://schemas.microsoft.com/office/drawing/2014/main" id="{2C93ECBA-E7DD-43CF-9DF0-D28EC16EC8E1}"/>
              </a:ext>
            </a:extLst>
          </p:cNvPr>
          <p:cNvSpPr>
            <a:spLocks noChangeArrowheads="1" noTextEdit="1"/>
          </p:cNvSpPr>
          <p:nvPr>
            <p:ph type="sldImg"/>
          </p:nvPr>
        </p:nvSpPr>
        <p:spPr>
          <a:solidFill>
            <a:srgbClr val="FFFFFF"/>
          </a:solidFill>
          <a:ln/>
        </p:spPr>
      </p:sp>
      <p:sp>
        <p:nvSpPr>
          <p:cNvPr id="45060" name="Rectangle 3">
            <a:extLst>
              <a:ext uri="{FF2B5EF4-FFF2-40B4-BE49-F238E27FC236}">
                <a16:creationId xmlns:a16="http://schemas.microsoft.com/office/drawing/2014/main" id="{82B827FC-EBF5-448B-A5C2-663BC0E0966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EDEDD58-7667-408B-BDA5-C9553236F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6BC4341-93D0-436A-BECD-AF10E117D193}" type="slidenum">
              <a:rPr lang="en-US" altLang="en-US" sz="1300"/>
              <a:pPr>
                <a:spcBef>
                  <a:spcPct val="0"/>
                </a:spcBef>
              </a:pPr>
              <a:t>24</a:t>
            </a:fld>
            <a:endParaRPr lang="en-US" altLang="en-US" sz="1300"/>
          </a:p>
        </p:txBody>
      </p:sp>
      <p:sp>
        <p:nvSpPr>
          <p:cNvPr id="38915" name="Rectangle 2">
            <a:extLst>
              <a:ext uri="{FF2B5EF4-FFF2-40B4-BE49-F238E27FC236}">
                <a16:creationId xmlns:a16="http://schemas.microsoft.com/office/drawing/2014/main" id="{36B338AC-E68E-4C0F-91D3-5EAB84C8F419}"/>
              </a:ext>
            </a:extLst>
          </p:cNvPr>
          <p:cNvSpPr>
            <a:spLocks noChangeArrowheads="1" noTextEdit="1"/>
          </p:cNvSpPr>
          <p:nvPr>
            <p:ph type="sldImg"/>
          </p:nvPr>
        </p:nvSpPr>
        <p:spPr>
          <a:solidFill>
            <a:srgbClr val="FFFFFF"/>
          </a:solidFill>
          <a:ln/>
        </p:spPr>
      </p:sp>
      <p:sp>
        <p:nvSpPr>
          <p:cNvPr id="38916" name="Rectangle 3">
            <a:extLst>
              <a:ext uri="{FF2B5EF4-FFF2-40B4-BE49-F238E27FC236}">
                <a16:creationId xmlns:a16="http://schemas.microsoft.com/office/drawing/2014/main" id="{A97FB405-3D58-4DED-A91E-EF6D88D287D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25942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D29CC53-A3E4-4C19-8689-C459A475D7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1FA584E-BA77-4AA4-A906-9A7ED443A4DB}" type="slidenum">
              <a:rPr lang="en-US" altLang="en-US" sz="1300"/>
              <a:pPr>
                <a:spcBef>
                  <a:spcPct val="0"/>
                </a:spcBef>
              </a:pPr>
              <a:t>25</a:t>
            </a:fld>
            <a:endParaRPr lang="en-US" altLang="en-US" sz="1300"/>
          </a:p>
        </p:txBody>
      </p:sp>
      <p:sp>
        <p:nvSpPr>
          <p:cNvPr id="47107" name="Rectangle 2">
            <a:extLst>
              <a:ext uri="{FF2B5EF4-FFF2-40B4-BE49-F238E27FC236}">
                <a16:creationId xmlns:a16="http://schemas.microsoft.com/office/drawing/2014/main" id="{0ADC9A99-3A51-4F76-8FF6-F6410166EABC}"/>
              </a:ext>
            </a:extLst>
          </p:cNvPr>
          <p:cNvSpPr>
            <a:spLocks noChangeArrowheads="1" noTextEdit="1"/>
          </p:cNvSpPr>
          <p:nvPr>
            <p:ph type="sldImg"/>
          </p:nvPr>
        </p:nvSpPr>
        <p:spPr>
          <a:solidFill>
            <a:srgbClr val="FFFFFF"/>
          </a:solidFill>
          <a:ln/>
        </p:spPr>
      </p:sp>
      <p:sp>
        <p:nvSpPr>
          <p:cNvPr id="47108" name="Rectangle 3">
            <a:extLst>
              <a:ext uri="{FF2B5EF4-FFF2-40B4-BE49-F238E27FC236}">
                <a16:creationId xmlns:a16="http://schemas.microsoft.com/office/drawing/2014/main" id="{5724F763-635D-40FB-A2C3-CC7488267A4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ADE857AE-0664-4794-9247-1AFF89701D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1F824CE-0BC1-41F7-B024-4877E2F387EB}" type="slidenum">
              <a:rPr lang="en-US" altLang="en-US" sz="1300"/>
              <a:pPr>
                <a:spcBef>
                  <a:spcPct val="0"/>
                </a:spcBef>
              </a:pPr>
              <a:t>26</a:t>
            </a:fld>
            <a:endParaRPr lang="en-US" altLang="en-US" sz="1300"/>
          </a:p>
        </p:txBody>
      </p:sp>
      <p:sp>
        <p:nvSpPr>
          <p:cNvPr id="49155" name="Rectangle 2">
            <a:extLst>
              <a:ext uri="{FF2B5EF4-FFF2-40B4-BE49-F238E27FC236}">
                <a16:creationId xmlns:a16="http://schemas.microsoft.com/office/drawing/2014/main" id="{B5E2D2DE-60CA-4F7F-8E6F-FB0209339B28}"/>
              </a:ext>
            </a:extLst>
          </p:cNvPr>
          <p:cNvSpPr>
            <a:spLocks noChangeArrowheads="1" noTextEdit="1"/>
          </p:cNvSpPr>
          <p:nvPr>
            <p:ph type="sldImg"/>
          </p:nvPr>
        </p:nvSpPr>
        <p:spPr>
          <a:solidFill>
            <a:srgbClr val="FFFFFF"/>
          </a:solidFill>
          <a:ln/>
        </p:spPr>
      </p:sp>
      <p:sp>
        <p:nvSpPr>
          <p:cNvPr id="49156" name="Rectangle 3">
            <a:extLst>
              <a:ext uri="{FF2B5EF4-FFF2-40B4-BE49-F238E27FC236}">
                <a16:creationId xmlns:a16="http://schemas.microsoft.com/office/drawing/2014/main" id="{42FDF010-50DA-412D-A8A6-0EF0179342E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816D473B-E5B8-479C-8045-1A33AF9627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583DD4E-8452-4B13-A55A-E93326905693}" type="slidenum">
              <a:rPr lang="en-US" altLang="en-US" sz="1300"/>
              <a:pPr>
                <a:spcBef>
                  <a:spcPct val="0"/>
                </a:spcBef>
              </a:pPr>
              <a:t>27</a:t>
            </a:fld>
            <a:endParaRPr lang="en-US" altLang="en-US" sz="1300"/>
          </a:p>
        </p:txBody>
      </p:sp>
      <p:sp>
        <p:nvSpPr>
          <p:cNvPr id="51203" name="Rectangle 2">
            <a:extLst>
              <a:ext uri="{FF2B5EF4-FFF2-40B4-BE49-F238E27FC236}">
                <a16:creationId xmlns:a16="http://schemas.microsoft.com/office/drawing/2014/main" id="{F5B9292E-F653-40C8-98FB-90931A90E91C}"/>
              </a:ext>
            </a:extLst>
          </p:cNvPr>
          <p:cNvSpPr>
            <a:spLocks noChangeArrowheads="1" noTextEdit="1"/>
          </p:cNvSpPr>
          <p:nvPr>
            <p:ph type="sldImg"/>
          </p:nvPr>
        </p:nvSpPr>
        <p:spPr>
          <a:solidFill>
            <a:srgbClr val="FFFFFF"/>
          </a:solidFill>
          <a:ln/>
        </p:spPr>
      </p:sp>
      <p:sp>
        <p:nvSpPr>
          <p:cNvPr id="51204" name="Rectangle 3">
            <a:extLst>
              <a:ext uri="{FF2B5EF4-FFF2-40B4-BE49-F238E27FC236}">
                <a16:creationId xmlns:a16="http://schemas.microsoft.com/office/drawing/2014/main" id="{A0AD7D88-8709-4FEB-A1E5-12C21A09CE6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A74C3CFC-27A0-45A4-824E-3C6A54B45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506975-31C7-40AD-B1D9-F7EB4324AF40}" type="slidenum">
              <a:rPr lang="en-US" altLang="en-US" sz="1300"/>
              <a:pPr>
                <a:spcBef>
                  <a:spcPct val="0"/>
                </a:spcBef>
              </a:pPr>
              <a:t>28</a:t>
            </a:fld>
            <a:endParaRPr lang="en-US" altLang="en-US" sz="1300"/>
          </a:p>
        </p:txBody>
      </p:sp>
      <p:sp>
        <p:nvSpPr>
          <p:cNvPr id="53251" name="Rectangle 2">
            <a:extLst>
              <a:ext uri="{FF2B5EF4-FFF2-40B4-BE49-F238E27FC236}">
                <a16:creationId xmlns:a16="http://schemas.microsoft.com/office/drawing/2014/main" id="{8EF2B1A3-DF09-4D41-A24F-6E0B3F755483}"/>
              </a:ext>
            </a:extLst>
          </p:cNvPr>
          <p:cNvSpPr>
            <a:spLocks noChangeArrowheads="1" noTextEdit="1"/>
          </p:cNvSpPr>
          <p:nvPr>
            <p:ph type="sldImg"/>
          </p:nvPr>
        </p:nvSpPr>
        <p:spPr>
          <a:solidFill>
            <a:srgbClr val="FFFFFF"/>
          </a:solidFill>
          <a:ln/>
        </p:spPr>
      </p:sp>
      <p:sp>
        <p:nvSpPr>
          <p:cNvPr id="53252" name="Rectangle 3">
            <a:extLst>
              <a:ext uri="{FF2B5EF4-FFF2-40B4-BE49-F238E27FC236}">
                <a16:creationId xmlns:a16="http://schemas.microsoft.com/office/drawing/2014/main" id="{29D7ED6D-78C6-423D-9612-9C3B2356495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D0D11C2C-9015-4EA0-B349-F20217054A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2DF5367-9BA7-46CA-BCE6-27CEC9964083}" type="slidenum">
              <a:rPr lang="en-US" altLang="en-US" sz="1300"/>
              <a:pPr>
                <a:spcBef>
                  <a:spcPct val="0"/>
                </a:spcBef>
              </a:pPr>
              <a:t>29</a:t>
            </a:fld>
            <a:endParaRPr lang="en-US" altLang="en-US" sz="1300"/>
          </a:p>
        </p:txBody>
      </p:sp>
      <p:sp>
        <p:nvSpPr>
          <p:cNvPr id="55299" name="Rectangle 2">
            <a:extLst>
              <a:ext uri="{FF2B5EF4-FFF2-40B4-BE49-F238E27FC236}">
                <a16:creationId xmlns:a16="http://schemas.microsoft.com/office/drawing/2014/main" id="{F9506092-06D5-45E4-AAA1-CC061ED71B94}"/>
              </a:ext>
            </a:extLst>
          </p:cNvPr>
          <p:cNvSpPr>
            <a:spLocks noChangeArrowheads="1" noTextEdit="1"/>
          </p:cNvSpPr>
          <p:nvPr>
            <p:ph type="sldImg"/>
          </p:nvPr>
        </p:nvSpPr>
        <p:spPr>
          <a:solidFill>
            <a:srgbClr val="FFFFFF"/>
          </a:solidFill>
          <a:ln/>
        </p:spPr>
      </p:sp>
      <p:sp>
        <p:nvSpPr>
          <p:cNvPr id="55300" name="Rectangle 3">
            <a:extLst>
              <a:ext uri="{FF2B5EF4-FFF2-40B4-BE49-F238E27FC236}">
                <a16:creationId xmlns:a16="http://schemas.microsoft.com/office/drawing/2014/main" id="{E2AD0F5D-F028-479A-983A-C5139105A1AA}"/>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C4C326D-ECEF-4DE5-98ED-3F64E6CF08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1335D7F-CC9E-4EC2-81EA-E898283576C1}" type="slidenum">
              <a:rPr lang="en-US" altLang="en-US" sz="1300"/>
              <a:pPr>
                <a:spcBef>
                  <a:spcPct val="0"/>
                </a:spcBef>
              </a:pPr>
              <a:t>3</a:t>
            </a:fld>
            <a:endParaRPr lang="en-US" altLang="en-US" sz="1300"/>
          </a:p>
        </p:txBody>
      </p:sp>
      <p:sp>
        <p:nvSpPr>
          <p:cNvPr id="8195" name="Rectangle 2">
            <a:extLst>
              <a:ext uri="{FF2B5EF4-FFF2-40B4-BE49-F238E27FC236}">
                <a16:creationId xmlns:a16="http://schemas.microsoft.com/office/drawing/2014/main" id="{03C97879-84AD-4B2F-9981-6FB1041F7A9B}"/>
              </a:ext>
            </a:extLst>
          </p:cNvPr>
          <p:cNvSpPr>
            <a:spLocks noChangeArrowheads="1" noTextEdit="1"/>
          </p:cNvSpPr>
          <p:nvPr>
            <p:ph type="sldImg"/>
          </p:nvPr>
        </p:nvSpPr>
        <p:spPr>
          <a:solidFill>
            <a:srgbClr val="FFFFFF"/>
          </a:solidFill>
          <a:ln/>
        </p:spPr>
      </p:sp>
      <p:sp>
        <p:nvSpPr>
          <p:cNvPr id="8196" name="Rectangle 3">
            <a:extLst>
              <a:ext uri="{FF2B5EF4-FFF2-40B4-BE49-F238E27FC236}">
                <a16:creationId xmlns:a16="http://schemas.microsoft.com/office/drawing/2014/main" id="{EAAE8E93-CA9C-4364-BA9F-1037C51CE3C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EC7C8FAA-23E4-4F1E-BD17-112C1CC889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787C942-82B4-4791-9820-5F9BB96633AA}" type="slidenum">
              <a:rPr lang="en-US" altLang="en-US" sz="1300"/>
              <a:pPr>
                <a:spcBef>
                  <a:spcPct val="0"/>
                </a:spcBef>
              </a:pPr>
              <a:t>30</a:t>
            </a:fld>
            <a:endParaRPr lang="en-US" altLang="en-US" sz="1300"/>
          </a:p>
        </p:txBody>
      </p:sp>
      <p:sp>
        <p:nvSpPr>
          <p:cNvPr id="57347" name="Rectangle 2">
            <a:extLst>
              <a:ext uri="{FF2B5EF4-FFF2-40B4-BE49-F238E27FC236}">
                <a16:creationId xmlns:a16="http://schemas.microsoft.com/office/drawing/2014/main" id="{594403A6-3625-4314-A8CB-DC2C36685F57}"/>
              </a:ext>
            </a:extLst>
          </p:cNvPr>
          <p:cNvSpPr>
            <a:spLocks noChangeArrowheads="1" noTextEdit="1"/>
          </p:cNvSpPr>
          <p:nvPr>
            <p:ph type="sldImg"/>
          </p:nvPr>
        </p:nvSpPr>
        <p:spPr>
          <a:solidFill>
            <a:srgbClr val="FFFFFF"/>
          </a:solidFill>
          <a:ln/>
        </p:spPr>
      </p:sp>
      <p:sp>
        <p:nvSpPr>
          <p:cNvPr id="57348" name="Rectangle 3">
            <a:extLst>
              <a:ext uri="{FF2B5EF4-FFF2-40B4-BE49-F238E27FC236}">
                <a16:creationId xmlns:a16="http://schemas.microsoft.com/office/drawing/2014/main" id="{6B36D7A3-3A4D-4F56-A17B-9E74DAFEDDE3}"/>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10662C2B-768A-4D09-AE18-D4DF27A8A7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8A314B-F0F9-441E-B7CD-E64B63AE4F59}" type="slidenum">
              <a:rPr lang="en-US" altLang="en-US" sz="1300"/>
              <a:pPr>
                <a:spcBef>
                  <a:spcPct val="0"/>
                </a:spcBef>
              </a:pPr>
              <a:t>31</a:t>
            </a:fld>
            <a:endParaRPr lang="en-US" altLang="en-US" sz="1300"/>
          </a:p>
        </p:txBody>
      </p:sp>
      <p:sp>
        <p:nvSpPr>
          <p:cNvPr id="59395" name="Rectangle 2">
            <a:extLst>
              <a:ext uri="{FF2B5EF4-FFF2-40B4-BE49-F238E27FC236}">
                <a16:creationId xmlns:a16="http://schemas.microsoft.com/office/drawing/2014/main" id="{6A86FC40-3E6A-4086-B0BC-80E15F7D1B2F}"/>
              </a:ext>
            </a:extLst>
          </p:cNvPr>
          <p:cNvSpPr>
            <a:spLocks noChangeArrowheads="1" noTextEdit="1"/>
          </p:cNvSpPr>
          <p:nvPr>
            <p:ph type="sldImg"/>
          </p:nvPr>
        </p:nvSpPr>
        <p:spPr>
          <a:solidFill>
            <a:srgbClr val="FFFFFF"/>
          </a:solidFill>
          <a:ln/>
        </p:spPr>
      </p:sp>
      <p:sp>
        <p:nvSpPr>
          <p:cNvPr id="59396" name="Rectangle 3">
            <a:extLst>
              <a:ext uri="{FF2B5EF4-FFF2-40B4-BE49-F238E27FC236}">
                <a16:creationId xmlns:a16="http://schemas.microsoft.com/office/drawing/2014/main" id="{D016156B-5FCA-4EBA-86AA-86245EE1E4F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8B73A429-57D3-4843-95AB-F6A2DA4B5E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5DAF40E-6589-44BD-9FA2-45504258A64A}" type="slidenum">
              <a:rPr lang="en-US" altLang="en-US" sz="1300"/>
              <a:pPr>
                <a:spcBef>
                  <a:spcPct val="0"/>
                </a:spcBef>
              </a:pPr>
              <a:t>32</a:t>
            </a:fld>
            <a:endParaRPr lang="en-US" altLang="en-US" sz="1300"/>
          </a:p>
        </p:txBody>
      </p:sp>
      <p:sp>
        <p:nvSpPr>
          <p:cNvPr id="61443" name="Rectangle 2">
            <a:extLst>
              <a:ext uri="{FF2B5EF4-FFF2-40B4-BE49-F238E27FC236}">
                <a16:creationId xmlns:a16="http://schemas.microsoft.com/office/drawing/2014/main" id="{DFFAF962-F470-44AF-912F-D0196C78D406}"/>
              </a:ext>
            </a:extLst>
          </p:cNvPr>
          <p:cNvSpPr>
            <a:spLocks noChangeArrowheads="1" noTextEdit="1"/>
          </p:cNvSpPr>
          <p:nvPr>
            <p:ph type="sldImg"/>
          </p:nvPr>
        </p:nvSpPr>
        <p:spPr>
          <a:solidFill>
            <a:srgbClr val="FFFFFF"/>
          </a:solidFill>
          <a:ln/>
        </p:spPr>
      </p:sp>
      <p:sp>
        <p:nvSpPr>
          <p:cNvPr id="61444" name="Rectangle 3">
            <a:extLst>
              <a:ext uri="{FF2B5EF4-FFF2-40B4-BE49-F238E27FC236}">
                <a16:creationId xmlns:a16="http://schemas.microsoft.com/office/drawing/2014/main" id="{F701C59B-DEFB-4ED0-8F76-56AC877E4D2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4BB470C-1920-4357-BE21-9FBE151953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4428C1D-045A-4B54-83BC-F426F5872BCD}" type="slidenum">
              <a:rPr lang="en-US" altLang="en-US" sz="1300"/>
              <a:pPr>
                <a:spcBef>
                  <a:spcPct val="0"/>
                </a:spcBef>
              </a:pPr>
              <a:t>33</a:t>
            </a:fld>
            <a:endParaRPr lang="en-US" altLang="en-US" sz="1300"/>
          </a:p>
        </p:txBody>
      </p:sp>
      <p:sp>
        <p:nvSpPr>
          <p:cNvPr id="63491" name="Rectangle 2">
            <a:extLst>
              <a:ext uri="{FF2B5EF4-FFF2-40B4-BE49-F238E27FC236}">
                <a16:creationId xmlns:a16="http://schemas.microsoft.com/office/drawing/2014/main" id="{7904C19B-20DA-4285-9E37-931D4E0481AF}"/>
              </a:ext>
            </a:extLst>
          </p:cNvPr>
          <p:cNvSpPr>
            <a:spLocks noChangeArrowheads="1" noTextEdit="1"/>
          </p:cNvSpPr>
          <p:nvPr>
            <p:ph type="sldImg"/>
          </p:nvPr>
        </p:nvSpPr>
        <p:spPr>
          <a:solidFill>
            <a:srgbClr val="FFFFFF"/>
          </a:solidFill>
          <a:ln/>
        </p:spPr>
      </p:sp>
      <p:sp>
        <p:nvSpPr>
          <p:cNvPr id="63492" name="Rectangle 3">
            <a:extLst>
              <a:ext uri="{FF2B5EF4-FFF2-40B4-BE49-F238E27FC236}">
                <a16:creationId xmlns:a16="http://schemas.microsoft.com/office/drawing/2014/main" id="{36852802-3B75-4747-AD7F-C4E767D88C5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87F595D8-7566-4022-9E8D-6AF5A37306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2C7682-A5FB-4EC0-87DE-4F56078F2476}" type="slidenum">
              <a:rPr lang="en-US" altLang="en-US" sz="1300"/>
              <a:pPr>
                <a:spcBef>
                  <a:spcPct val="0"/>
                </a:spcBef>
              </a:pPr>
              <a:t>34</a:t>
            </a:fld>
            <a:endParaRPr lang="en-US" altLang="en-US" sz="1300"/>
          </a:p>
        </p:txBody>
      </p:sp>
      <p:sp>
        <p:nvSpPr>
          <p:cNvPr id="65539" name="Rectangle 2">
            <a:extLst>
              <a:ext uri="{FF2B5EF4-FFF2-40B4-BE49-F238E27FC236}">
                <a16:creationId xmlns:a16="http://schemas.microsoft.com/office/drawing/2014/main" id="{4B93989F-822E-405A-B4C1-F66362EFE9F0}"/>
              </a:ext>
            </a:extLst>
          </p:cNvPr>
          <p:cNvSpPr>
            <a:spLocks noChangeArrowheads="1" noTextEdit="1"/>
          </p:cNvSpPr>
          <p:nvPr>
            <p:ph type="sldImg"/>
          </p:nvPr>
        </p:nvSpPr>
        <p:spPr>
          <a:solidFill>
            <a:srgbClr val="FFFFFF"/>
          </a:solidFill>
          <a:ln/>
        </p:spPr>
      </p:sp>
      <p:sp>
        <p:nvSpPr>
          <p:cNvPr id="65540" name="Rectangle 3">
            <a:extLst>
              <a:ext uri="{FF2B5EF4-FFF2-40B4-BE49-F238E27FC236}">
                <a16:creationId xmlns:a16="http://schemas.microsoft.com/office/drawing/2014/main" id="{1787E76E-349E-4F6D-A94A-28D092C1BCFC}"/>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08C8625B-50F7-4CE4-A5A1-662B270D2B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A3AAA6F-47DB-4DFB-9F0D-4C1CAE5DABA8}" type="slidenum">
              <a:rPr lang="en-US" altLang="en-US" sz="1300"/>
              <a:pPr>
                <a:spcBef>
                  <a:spcPct val="0"/>
                </a:spcBef>
              </a:pPr>
              <a:t>35</a:t>
            </a:fld>
            <a:endParaRPr lang="en-US" altLang="en-US" sz="1300"/>
          </a:p>
        </p:txBody>
      </p:sp>
      <p:sp>
        <p:nvSpPr>
          <p:cNvPr id="67587" name="Rectangle 2">
            <a:extLst>
              <a:ext uri="{FF2B5EF4-FFF2-40B4-BE49-F238E27FC236}">
                <a16:creationId xmlns:a16="http://schemas.microsoft.com/office/drawing/2014/main" id="{8B5B7DD0-57FB-4412-8B37-4D4EAA5EBB16}"/>
              </a:ext>
            </a:extLst>
          </p:cNvPr>
          <p:cNvSpPr>
            <a:spLocks noChangeArrowheads="1" noTextEdit="1"/>
          </p:cNvSpPr>
          <p:nvPr>
            <p:ph type="sldImg"/>
          </p:nvPr>
        </p:nvSpPr>
        <p:spPr>
          <a:solidFill>
            <a:srgbClr val="FFFFFF"/>
          </a:solidFill>
          <a:ln/>
        </p:spPr>
      </p:sp>
      <p:sp>
        <p:nvSpPr>
          <p:cNvPr id="67588" name="Rectangle 3">
            <a:extLst>
              <a:ext uri="{FF2B5EF4-FFF2-40B4-BE49-F238E27FC236}">
                <a16:creationId xmlns:a16="http://schemas.microsoft.com/office/drawing/2014/main" id="{7A8327F5-01F1-4E42-BD0E-2C0FB53DE05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9398A3D7-9BA0-4CDE-A213-844568095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79908B4-1027-4EB3-BA9C-8A1B81491521}" type="slidenum">
              <a:rPr lang="en-US" altLang="en-US" sz="1300"/>
              <a:pPr>
                <a:spcBef>
                  <a:spcPct val="0"/>
                </a:spcBef>
              </a:pPr>
              <a:t>36</a:t>
            </a:fld>
            <a:endParaRPr lang="en-US" altLang="en-US" sz="1300"/>
          </a:p>
        </p:txBody>
      </p:sp>
      <p:sp>
        <p:nvSpPr>
          <p:cNvPr id="69635" name="Rectangle 2">
            <a:extLst>
              <a:ext uri="{FF2B5EF4-FFF2-40B4-BE49-F238E27FC236}">
                <a16:creationId xmlns:a16="http://schemas.microsoft.com/office/drawing/2014/main" id="{53736EDA-A7F0-462E-9C9B-858A79F7F75E}"/>
              </a:ext>
            </a:extLst>
          </p:cNvPr>
          <p:cNvSpPr>
            <a:spLocks noChangeArrowheads="1" noTextEdit="1"/>
          </p:cNvSpPr>
          <p:nvPr>
            <p:ph type="sldImg"/>
          </p:nvPr>
        </p:nvSpPr>
        <p:spPr>
          <a:solidFill>
            <a:srgbClr val="FFFFFF"/>
          </a:solidFill>
          <a:ln/>
        </p:spPr>
      </p:sp>
      <p:sp>
        <p:nvSpPr>
          <p:cNvPr id="69636" name="Rectangle 3">
            <a:extLst>
              <a:ext uri="{FF2B5EF4-FFF2-40B4-BE49-F238E27FC236}">
                <a16:creationId xmlns:a16="http://schemas.microsoft.com/office/drawing/2014/main" id="{8E7AA3C5-ED7D-46F8-BEAB-DAB42BE3DB3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D4A6853-40C0-41F6-BB05-883911763F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EB54B66-2604-4F01-8963-1296C4EC5163}" type="slidenum">
              <a:rPr lang="en-US" altLang="en-US" sz="1300"/>
              <a:pPr>
                <a:spcBef>
                  <a:spcPct val="0"/>
                </a:spcBef>
              </a:pPr>
              <a:t>37</a:t>
            </a:fld>
            <a:endParaRPr lang="en-US" altLang="en-US" sz="1300"/>
          </a:p>
        </p:txBody>
      </p:sp>
      <p:sp>
        <p:nvSpPr>
          <p:cNvPr id="71683" name="Rectangle 2">
            <a:extLst>
              <a:ext uri="{FF2B5EF4-FFF2-40B4-BE49-F238E27FC236}">
                <a16:creationId xmlns:a16="http://schemas.microsoft.com/office/drawing/2014/main" id="{AF772E76-59B9-48D0-9FBE-4193CDF8F0FE}"/>
              </a:ext>
            </a:extLst>
          </p:cNvPr>
          <p:cNvSpPr>
            <a:spLocks noChangeArrowheads="1" noTextEdit="1"/>
          </p:cNvSpPr>
          <p:nvPr>
            <p:ph type="sldImg"/>
          </p:nvPr>
        </p:nvSpPr>
        <p:spPr>
          <a:solidFill>
            <a:srgbClr val="FFFFFF"/>
          </a:solidFill>
          <a:ln/>
        </p:spPr>
      </p:sp>
      <p:sp>
        <p:nvSpPr>
          <p:cNvPr id="71684" name="Rectangle 3">
            <a:extLst>
              <a:ext uri="{FF2B5EF4-FFF2-40B4-BE49-F238E27FC236}">
                <a16:creationId xmlns:a16="http://schemas.microsoft.com/office/drawing/2014/main" id="{BFB2796F-740D-48CC-A316-C0CBEFE5018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963F0AAA-C70D-4C47-B145-DCA4423599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279B75-F2F8-4935-B9BB-62330F7B15B1}" type="slidenum">
              <a:rPr lang="en-US" altLang="en-US" sz="1300"/>
              <a:pPr>
                <a:spcBef>
                  <a:spcPct val="0"/>
                </a:spcBef>
              </a:pPr>
              <a:t>38</a:t>
            </a:fld>
            <a:endParaRPr lang="en-US" altLang="en-US" sz="1300"/>
          </a:p>
        </p:txBody>
      </p:sp>
      <p:sp>
        <p:nvSpPr>
          <p:cNvPr id="73731" name="Rectangle 2">
            <a:extLst>
              <a:ext uri="{FF2B5EF4-FFF2-40B4-BE49-F238E27FC236}">
                <a16:creationId xmlns:a16="http://schemas.microsoft.com/office/drawing/2014/main" id="{B9659D78-B6F2-4273-9D39-8690200EC909}"/>
              </a:ext>
            </a:extLst>
          </p:cNvPr>
          <p:cNvSpPr>
            <a:spLocks noChangeArrowheads="1" noTextEdit="1"/>
          </p:cNvSpPr>
          <p:nvPr>
            <p:ph type="sldImg"/>
          </p:nvPr>
        </p:nvSpPr>
        <p:spPr>
          <a:solidFill>
            <a:srgbClr val="FFFFFF"/>
          </a:solidFill>
          <a:ln/>
        </p:spPr>
      </p:sp>
      <p:sp>
        <p:nvSpPr>
          <p:cNvPr id="73732" name="Rectangle 3">
            <a:extLst>
              <a:ext uri="{FF2B5EF4-FFF2-40B4-BE49-F238E27FC236}">
                <a16:creationId xmlns:a16="http://schemas.microsoft.com/office/drawing/2014/main" id="{E5F33E56-9097-496E-A523-A56DF2B74A7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8481B52-378D-46EC-A11F-434378C2BF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66A789-3592-42F6-A524-80A8991BD6B3}" type="slidenum">
              <a:rPr lang="en-US" altLang="en-US" sz="1300"/>
              <a:pPr>
                <a:spcBef>
                  <a:spcPct val="0"/>
                </a:spcBef>
              </a:pPr>
              <a:t>39</a:t>
            </a:fld>
            <a:endParaRPr lang="en-US" altLang="en-US" sz="1300"/>
          </a:p>
        </p:txBody>
      </p:sp>
      <p:sp>
        <p:nvSpPr>
          <p:cNvPr id="75779" name="Rectangle 2">
            <a:extLst>
              <a:ext uri="{FF2B5EF4-FFF2-40B4-BE49-F238E27FC236}">
                <a16:creationId xmlns:a16="http://schemas.microsoft.com/office/drawing/2014/main" id="{719B46AD-18FC-4CCE-B9BC-17E4F4DDD42F}"/>
              </a:ext>
            </a:extLst>
          </p:cNvPr>
          <p:cNvSpPr>
            <a:spLocks noChangeArrowheads="1" noTextEdit="1"/>
          </p:cNvSpPr>
          <p:nvPr>
            <p:ph type="sldImg"/>
          </p:nvPr>
        </p:nvSpPr>
        <p:spPr>
          <a:solidFill>
            <a:srgbClr val="FFFFFF"/>
          </a:solidFill>
          <a:ln/>
        </p:spPr>
      </p:sp>
      <p:sp>
        <p:nvSpPr>
          <p:cNvPr id="75780" name="Rectangle 3">
            <a:extLst>
              <a:ext uri="{FF2B5EF4-FFF2-40B4-BE49-F238E27FC236}">
                <a16:creationId xmlns:a16="http://schemas.microsoft.com/office/drawing/2014/main" id="{57879D79-8A21-4334-B549-6725F6B21F9E}"/>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E9496F7-372F-4C00-AAD7-8373DF21DB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BE24E01-B482-4794-9C76-F60B4B19D085}" type="slidenum">
              <a:rPr lang="en-US" altLang="en-US" sz="1300"/>
              <a:pPr>
                <a:spcBef>
                  <a:spcPct val="0"/>
                </a:spcBef>
              </a:pPr>
              <a:t>4</a:t>
            </a:fld>
            <a:endParaRPr lang="en-US" altLang="en-US" sz="1300"/>
          </a:p>
        </p:txBody>
      </p:sp>
      <p:sp>
        <p:nvSpPr>
          <p:cNvPr id="10243" name="Rectangle 2">
            <a:extLst>
              <a:ext uri="{FF2B5EF4-FFF2-40B4-BE49-F238E27FC236}">
                <a16:creationId xmlns:a16="http://schemas.microsoft.com/office/drawing/2014/main" id="{399A6131-1AB6-4A81-8372-DD40FAB203F3}"/>
              </a:ext>
            </a:extLst>
          </p:cNvPr>
          <p:cNvSpPr>
            <a:spLocks noChangeArrowheads="1" noTextEdit="1"/>
          </p:cNvSpPr>
          <p:nvPr>
            <p:ph type="sldImg"/>
          </p:nvPr>
        </p:nvSpPr>
        <p:spPr>
          <a:solidFill>
            <a:srgbClr val="FFFFFF"/>
          </a:solidFill>
          <a:ln/>
        </p:spPr>
      </p:sp>
      <p:sp>
        <p:nvSpPr>
          <p:cNvPr id="10244" name="Rectangle 3">
            <a:extLst>
              <a:ext uri="{FF2B5EF4-FFF2-40B4-BE49-F238E27FC236}">
                <a16:creationId xmlns:a16="http://schemas.microsoft.com/office/drawing/2014/main" id="{C38AD5C1-7E38-46BE-8C41-4937BC5C08FB}"/>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93836C5-2A33-46F2-A8D5-5F2CE8CD80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680BF5-9430-40ED-8E99-30C1F0AD9EB3}" type="slidenum">
              <a:rPr lang="en-US" altLang="en-US" sz="1300"/>
              <a:pPr>
                <a:spcBef>
                  <a:spcPct val="0"/>
                </a:spcBef>
              </a:pPr>
              <a:t>40</a:t>
            </a:fld>
            <a:endParaRPr lang="en-US" altLang="en-US" sz="1300"/>
          </a:p>
        </p:txBody>
      </p:sp>
      <p:sp>
        <p:nvSpPr>
          <p:cNvPr id="77827" name="Rectangle 2">
            <a:extLst>
              <a:ext uri="{FF2B5EF4-FFF2-40B4-BE49-F238E27FC236}">
                <a16:creationId xmlns:a16="http://schemas.microsoft.com/office/drawing/2014/main" id="{A34D055C-0851-440B-9A00-24499A7A68D8}"/>
              </a:ext>
            </a:extLst>
          </p:cNvPr>
          <p:cNvSpPr>
            <a:spLocks noChangeArrowheads="1" noTextEdit="1"/>
          </p:cNvSpPr>
          <p:nvPr>
            <p:ph type="sldImg"/>
          </p:nvPr>
        </p:nvSpPr>
        <p:spPr>
          <a:solidFill>
            <a:srgbClr val="FFFFFF"/>
          </a:solidFill>
          <a:ln/>
        </p:spPr>
      </p:sp>
      <p:sp>
        <p:nvSpPr>
          <p:cNvPr id="77828" name="Rectangle 3">
            <a:extLst>
              <a:ext uri="{FF2B5EF4-FFF2-40B4-BE49-F238E27FC236}">
                <a16:creationId xmlns:a16="http://schemas.microsoft.com/office/drawing/2014/main" id="{BF01C19E-BCA0-4E7A-9697-27FB11C5F21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72FE3638-8975-499D-9592-B8995926F7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375796D-4AE4-46FE-BFAB-7CCA3CB7AE7D}" type="slidenum">
              <a:rPr lang="en-US" altLang="en-US" sz="1300"/>
              <a:pPr>
                <a:spcBef>
                  <a:spcPct val="0"/>
                </a:spcBef>
              </a:pPr>
              <a:t>41</a:t>
            </a:fld>
            <a:endParaRPr lang="en-US" altLang="en-US" sz="1300"/>
          </a:p>
        </p:txBody>
      </p:sp>
      <p:sp>
        <p:nvSpPr>
          <p:cNvPr id="79875" name="Rectangle 2">
            <a:extLst>
              <a:ext uri="{FF2B5EF4-FFF2-40B4-BE49-F238E27FC236}">
                <a16:creationId xmlns:a16="http://schemas.microsoft.com/office/drawing/2014/main" id="{A9A04B8D-9597-4E3D-93F3-46BC04BC7050}"/>
              </a:ext>
            </a:extLst>
          </p:cNvPr>
          <p:cNvSpPr>
            <a:spLocks noChangeArrowheads="1" noTextEdit="1"/>
          </p:cNvSpPr>
          <p:nvPr>
            <p:ph type="sldImg"/>
          </p:nvPr>
        </p:nvSpPr>
        <p:spPr>
          <a:solidFill>
            <a:srgbClr val="FFFFFF"/>
          </a:solidFill>
          <a:ln/>
        </p:spPr>
      </p:sp>
      <p:sp>
        <p:nvSpPr>
          <p:cNvPr id="79876" name="Rectangle 3">
            <a:extLst>
              <a:ext uri="{FF2B5EF4-FFF2-40B4-BE49-F238E27FC236}">
                <a16:creationId xmlns:a16="http://schemas.microsoft.com/office/drawing/2014/main" id="{299F09AC-FB79-4FDF-AFE6-A1037A273C1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5F1D499-FB7C-4712-87AE-F5EB8692CA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A2AB68A-2E4F-43FD-BC04-DD5BE610F028}" type="slidenum">
              <a:rPr lang="en-US" altLang="en-US" sz="1300"/>
              <a:pPr>
                <a:spcBef>
                  <a:spcPct val="0"/>
                </a:spcBef>
              </a:pPr>
              <a:t>42</a:t>
            </a:fld>
            <a:endParaRPr lang="en-US" altLang="en-US" sz="1300"/>
          </a:p>
        </p:txBody>
      </p:sp>
      <p:sp>
        <p:nvSpPr>
          <p:cNvPr id="81923" name="Rectangle 2">
            <a:extLst>
              <a:ext uri="{FF2B5EF4-FFF2-40B4-BE49-F238E27FC236}">
                <a16:creationId xmlns:a16="http://schemas.microsoft.com/office/drawing/2014/main" id="{1FE9ECEE-ADFA-4A5C-8597-D639C229F816}"/>
              </a:ext>
            </a:extLst>
          </p:cNvPr>
          <p:cNvSpPr>
            <a:spLocks noChangeArrowheads="1" noTextEdit="1"/>
          </p:cNvSpPr>
          <p:nvPr>
            <p:ph type="sldImg"/>
          </p:nvPr>
        </p:nvSpPr>
        <p:spPr>
          <a:solidFill>
            <a:srgbClr val="FFFFFF"/>
          </a:solidFill>
          <a:ln/>
        </p:spPr>
      </p:sp>
      <p:sp>
        <p:nvSpPr>
          <p:cNvPr id="81924" name="Rectangle 3">
            <a:extLst>
              <a:ext uri="{FF2B5EF4-FFF2-40B4-BE49-F238E27FC236}">
                <a16:creationId xmlns:a16="http://schemas.microsoft.com/office/drawing/2014/main" id="{CEF587FB-7361-4518-A8A3-A218900E9915}"/>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8A2D8479-13FF-480B-9826-98D43A00F4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C35EB53-2A94-4553-8CCE-6381668242FE}" type="slidenum">
              <a:rPr lang="en-US" altLang="en-US" sz="1300"/>
              <a:pPr>
                <a:spcBef>
                  <a:spcPct val="0"/>
                </a:spcBef>
              </a:pPr>
              <a:t>43</a:t>
            </a:fld>
            <a:endParaRPr lang="en-US" altLang="en-US" sz="1300"/>
          </a:p>
        </p:txBody>
      </p:sp>
      <p:sp>
        <p:nvSpPr>
          <p:cNvPr id="83971" name="Rectangle 2">
            <a:extLst>
              <a:ext uri="{FF2B5EF4-FFF2-40B4-BE49-F238E27FC236}">
                <a16:creationId xmlns:a16="http://schemas.microsoft.com/office/drawing/2014/main" id="{02458149-A80C-4B75-A345-CC3963DE4B3F}"/>
              </a:ext>
            </a:extLst>
          </p:cNvPr>
          <p:cNvSpPr>
            <a:spLocks noChangeArrowheads="1" noTextEdit="1"/>
          </p:cNvSpPr>
          <p:nvPr>
            <p:ph type="sldImg"/>
          </p:nvPr>
        </p:nvSpPr>
        <p:spPr>
          <a:solidFill>
            <a:srgbClr val="FFFFFF"/>
          </a:solidFill>
          <a:ln/>
        </p:spPr>
      </p:sp>
      <p:sp>
        <p:nvSpPr>
          <p:cNvPr id="83972" name="Rectangle 3">
            <a:extLst>
              <a:ext uri="{FF2B5EF4-FFF2-40B4-BE49-F238E27FC236}">
                <a16:creationId xmlns:a16="http://schemas.microsoft.com/office/drawing/2014/main" id="{40696143-63DC-43A1-ABDF-8048011E05E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54D2EEB4-83C1-4015-9DEB-586CD70284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37748D7-00C9-4C2C-BF02-31B184099793}" type="slidenum">
              <a:rPr lang="en-US" altLang="en-US" sz="1300"/>
              <a:pPr>
                <a:spcBef>
                  <a:spcPct val="0"/>
                </a:spcBef>
              </a:pPr>
              <a:t>44</a:t>
            </a:fld>
            <a:endParaRPr lang="en-US" altLang="en-US" sz="1300"/>
          </a:p>
        </p:txBody>
      </p:sp>
      <p:sp>
        <p:nvSpPr>
          <p:cNvPr id="86019" name="Rectangle 2">
            <a:extLst>
              <a:ext uri="{FF2B5EF4-FFF2-40B4-BE49-F238E27FC236}">
                <a16:creationId xmlns:a16="http://schemas.microsoft.com/office/drawing/2014/main" id="{241AA0CD-5091-40E9-84AD-38421CBE0477}"/>
              </a:ext>
            </a:extLst>
          </p:cNvPr>
          <p:cNvSpPr>
            <a:spLocks noChangeArrowheads="1" noTextEdit="1"/>
          </p:cNvSpPr>
          <p:nvPr>
            <p:ph type="sldImg"/>
          </p:nvPr>
        </p:nvSpPr>
        <p:spPr>
          <a:solidFill>
            <a:srgbClr val="FFFFFF"/>
          </a:solidFill>
          <a:ln/>
        </p:spPr>
      </p:sp>
      <p:sp>
        <p:nvSpPr>
          <p:cNvPr id="86020" name="Rectangle 3">
            <a:extLst>
              <a:ext uri="{FF2B5EF4-FFF2-40B4-BE49-F238E27FC236}">
                <a16:creationId xmlns:a16="http://schemas.microsoft.com/office/drawing/2014/main" id="{D52AF2FD-5501-41A5-98E0-BF0BE5E72DF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94689A2D-E5F0-4F8F-BD28-CCEAFB3ACF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B9469BE-1876-4DE3-A4EF-B96E5B2B0572}" type="slidenum">
              <a:rPr lang="en-US" altLang="en-US" sz="1300"/>
              <a:pPr>
                <a:spcBef>
                  <a:spcPct val="0"/>
                </a:spcBef>
              </a:pPr>
              <a:t>45</a:t>
            </a:fld>
            <a:endParaRPr lang="en-US" altLang="en-US" sz="1300"/>
          </a:p>
        </p:txBody>
      </p:sp>
      <p:sp>
        <p:nvSpPr>
          <p:cNvPr id="88067" name="Rectangle 2">
            <a:extLst>
              <a:ext uri="{FF2B5EF4-FFF2-40B4-BE49-F238E27FC236}">
                <a16:creationId xmlns:a16="http://schemas.microsoft.com/office/drawing/2014/main" id="{5556D56E-8012-4BD8-8FD1-2E0EA2389197}"/>
              </a:ext>
            </a:extLst>
          </p:cNvPr>
          <p:cNvSpPr>
            <a:spLocks noChangeArrowheads="1" noTextEdit="1"/>
          </p:cNvSpPr>
          <p:nvPr>
            <p:ph type="sldImg"/>
          </p:nvPr>
        </p:nvSpPr>
        <p:spPr>
          <a:solidFill>
            <a:srgbClr val="FFFFFF"/>
          </a:solidFill>
          <a:ln/>
        </p:spPr>
      </p:sp>
      <p:sp>
        <p:nvSpPr>
          <p:cNvPr id="88068" name="Rectangle 3">
            <a:extLst>
              <a:ext uri="{FF2B5EF4-FFF2-40B4-BE49-F238E27FC236}">
                <a16:creationId xmlns:a16="http://schemas.microsoft.com/office/drawing/2014/main" id="{07A18AEE-494D-41B4-91B8-905CF88C594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A606E428-2A15-4103-B622-5FD8201D4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23AD282-473C-4263-B878-67255E7E4237}" type="slidenum">
              <a:rPr lang="en-US" altLang="en-US" sz="1300"/>
              <a:pPr>
                <a:spcBef>
                  <a:spcPct val="0"/>
                </a:spcBef>
              </a:pPr>
              <a:t>46</a:t>
            </a:fld>
            <a:endParaRPr lang="en-US" altLang="en-US" sz="1300"/>
          </a:p>
        </p:txBody>
      </p:sp>
      <p:sp>
        <p:nvSpPr>
          <p:cNvPr id="90115" name="Rectangle 2">
            <a:extLst>
              <a:ext uri="{FF2B5EF4-FFF2-40B4-BE49-F238E27FC236}">
                <a16:creationId xmlns:a16="http://schemas.microsoft.com/office/drawing/2014/main" id="{1DA82A1A-3F9E-4D72-B0AF-B2FDBDD7E4BB}"/>
              </a:ext>
            </a:extLst>
          </p:cNvPr>
          <p:cNvSpPr>
            <a:spLocks noChangeArrowheads="1" noTextEdit="1"/>
          </p:cNvSpPr>
          <p:nvPr>
            <p:ph type="sldImg"/>
          </p:nvPr>
        </p:nvSpPr>
        <p:spPr>
          <a:solidFill>
            <a:srgbClr val="FFFFFF"/>
          </a:solidFill>
          <a:ln/>
        </p:spPr>
      </p:sp>
      <p:sp>
        <p:nvSpPr>
          <p:cNvPr id="90116" name="Rectangle 3">
            <a:extLst>
              <a:ext uri="{FF2B5EF4-FFF2-40B4-BE49-F238E27FC236}">
                <a16:creationId xmlns:a16="http://schemas.microsoft.com/office/drawing/2014/main" id="{39CEA165-DC7D-4CCB-9834-C902D31D442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3F43A1D9-3BAF-4B50-927A-3C6F697B41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9F18406-5AB8-42F5-A5BF-D603C314487A}" type="slidenum">
              <a:rPr lang="en-US" altLang="en-US" sz="1300"/>
              <a:pPr>
                <a:spcBef>
                  <a:spcPct val="0"/>
                </a:spcBef>
              </a:pPr>
              <a:t>47</a:t>
            </a:fld>
            <a:endParaRPr lang="en-US" altLang="en-US" sz="1300"/>
          </a:p>
        </p:txBody>
      </p:sp>
      <p:sp>
        <p:nvSpPr>
          <p:cNvPr id="92163" name="Rectangle 2">
            <a:extLst>
              <a:ext uri="{FF2B5EF4-FFF2-40B4-BE49-F238E27FC236}">
                <a16:creationId xmlns:a16="http://schemas.microsoft.com/office/drawing/2014/main" id="{A8508116-9D9A-4832-9505-7314114E84EA}"/>
              </a:ext>
            </a:extLst>
          </p:cNvPr>
          <p:cNvSpPr>
            <a:spLocks noChangeArrowheads="1" noTextEdit="1"/>
          </p:cNvSpPr>
          <p:nvPr>
            <p:ph type="sldImg"/>
          </p:nvPr>
        </p:nvSpPr>
        <p:spPr>
          <a:solidFill>
            <a:srgbClr val="FFFFFF"/>
          </a:solidFill>
          <a:ln/>
        </p:spPr>
      </p:sp>
      <p:sp>
        <p:nvSpPr>
          <p:cNvPr id="92164" name="Rectangle 3">
            <a:extLst>
              <a:ext uri="{FF2B5EF4-FFF2-40B4-BE49-F238E27FC236}">
                <a16:creationId xmlns:a16="http://schemas.microsoft.com/office/drawing/2014/main" id="{447BFC46-941A-49DF-8BB7-E5B7352449BD}"/>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24C59B6-C086-44F6-B44F-8023DC377D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7206DAE-00B4-4C75-8B4A-9C4BCAA14B0D}" type="slidenum">
              <a:rPr lang="en-US" altLang="en-US" sz="1300"/>
              <a:pPr>
                <a:spcBef>
                  <a:spcPct val="0"/>
                </a:spcBef>
              </a:pPr>
              <a:t>48</a:t>
            </a:fld>
            <a:endParaRPr lang="en-US" altLang="en-US" sz="1300"/>
          </a:p>
        </p:txBody>
      </p:sp>
      <p:sp>
        <p:nvSpPr>
          <p:cNvPr id="94211" name="Rectangle 2">
            <a:extLst>
              <a:ext uri="{FF2B5EF4-FFF2-40B4-BE49-F238E27FC236}">
                <a16:creationId xmlns:a16="http://schemas.microsoft.com/office/drawing/2014/main" id="{8E9E7AD1-1945-402C-8BF6-5599160AB68E}"/>
              </a:ext>
            </a:extLst>
          </p:cNvPr>
          <p:cNvSpPr>
            <a:spLocks noChangeArrowheads="1" noTextEdit="1"/>
          </p:cNvSpPr>
          <p:nvPr>
            <p:ph type="sldImg"/>
          </p:nvPr>
        </p:nvSpPr>
        <p:spPr>
          <a:solidFill>
            <a:srgbClr val="FFFFFF"/>
          </a:solidFill>
          <a:ln/>
        </p:spPr>
      </p:sp>
      <p:sp>
        <p:nvSpPr>
          <p:cNvPr id="94212" name="Rectangle 3">
            <a:extLst>
              <a:ext uri="{FF2B5EF4-FFF2-40B4-BE49-F238E27FC236}">
                <a16:creationId xmlns:a16="http://schemas.microsoft.com/office/drawing/2014/main" id="{D1FE6572-2F31-4975-BCA7-9263E1137C0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D3627C4B-033D-4860-BB6F-2629EDC6C3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6B679BF-493B-48D6-B816-AC599189E1AD}" type="slidenum">
              <a:rPr lang="en-US" altLang="en-US" sz="1300"/>
              <a:pPr>
                <a:spcBef>
                  <a:spcPct val="0"/>
                </a:spcBef>
              </a:pPr>
              <a:t>49</a:t>
            </a:fld>
            <a:endParaRPr lang="en-US" altLang="en-US" sz="1300"/>
          </a:p>
        </p:txBody>
      </p:sp>
      <p:sp>
        <p:nvSpPr>
          <p:cNvPr id="96259" name="Rectangle 2">
            <a:extLst>
              <a:ext uri="{FF2B5EF4-FFF2-40B4-BE49-F238E27FC236}">
                <a16:creationId xmlns:a16="http://schemas.microsoft.com/office/drawing/2014/main" id="{9EE41683-7A20-4EE3-B9DB-895FF48CB3E6}"/>
              </a:ext>
            </a:extLst>
          </p:cNvPr>
          <p:cNvSpPr>
            <a:spLocks noChangeArrowheads="1" noTextEdit="1"/>
          </p:cNvSpPr>
          <p:nvPr>
            <p:ph type="sldImg"/>
          </p:nvPr>
        </p:nvSpPr>
        <p:spPr>
          <a:solidFill>
            <a:srgbClr val="FFFFFF"/>
          </a:solidFill>
          <a:ln/>
        </p:spPr>
      </p:sp>
      <p:sp>
        <p:nvSpPr>
          <p:cNvPr id="96260" name="Rectangle 3">
            <a:extLst>
              <a:ext uri="{FF2B5EF4-FFF2-40B4-BE49-F238E27FC236}">
                <a16:creationId xmlns:a16="http://schemas.microsoft.com/office/drawing/2014/main" id="{D1658F31-9161-4096-B4DE-E5978F503C41}"/>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C114CA1B-F523-4025-AEFF-24DAE79100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D36E698-92DB-4E6A-B387-D909A2355EE8}" type="slidenum">
              <a:rPr lang="en-US" altLang="en-US" sz="1300"/>
              <a:pPr>
                <a:spcBef>
                  <a:spcPct val="0"/>
                </a:spcBef>
              </a:pPr>
              <a:t>5</a:t>
            </a:fld>
            <a:endParaRPr lang="en-US" altLang="en-US" sz="1300"/>
          </a:p>
        </p:txBody>
      </p:sp>
      <p:sp>
        <p:nvSpPr>
          <p:cNvPr id="12291" name="Rectangle 2">
            <a:extLst>
              <a:ext uri="{FF2B5EF4-FFF2-40B4-BE49-F238E27FC236}">
                <a16:creationId xmlns:a16="http://schemas.microsoft.com/office/drawing/2014/main" id="{EFF1B40E-8F9D-4B95-AECF-0B2EB1D89CBB}"/>
              </a:ext>
            </a:extLst>
          </p:cNvPr>
          <p:cNvSpPr>
            <a:spLocks noChangeArrowheads="1" noTextEdit="1"/>
          </p:cNvSpPr>
          <p:nvPr>
            <p:ph type="sldImg"/>
          </p:nvPr>
        </p:nvSpPr>
        <p:spPr>
          <a:solidFill>
            <a:srgbClr val="FFFFFF"/>
          </a:solidFill>
          <a:ln/>
        </p:spPr>
      </p:sp>
      <p:sp>
        <p:nvSpPr>
          <p:cNvPr id="12292" name="Rectangle 3">
            <a:extLst>
              <a:ext uri="{FF2B5EF4-FFF2-40B4-BE49-F238E27FC236}">
                <a16:creationId xmlns:a16="http://schemas.microsoft.com/office/drawing/2014/main" id="{C6EA6A94-0920-4DBA-8D62-ACE73EF0FB9F}"/>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DB44147D-416C-41A9-8E02-C8DC6E78F2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6B28305-D951-46B7-B8C3-7440ED91D2C5}" type="slidenum">
              <a:rPr lang="en-US" altLang="en-US" sz="1300"/>
              <a:pPr>
                <a:spcBef>
                  <a:spcPct val="0"/>
                </a:spcBef>
              </a:pPr>
              <a:t>50</a:t>
            </a:fld>
            <a:endParaRPr lang="en-US" altLang="en-US" sz="1300"/>
          </a:p>
        </p:txBody>
      </p:sp>
      <p:sp>
        <p:nvSpPr>
          <p:cNvPr id="98307" name="Rectangle 2">
            <a:extLst>
              <a:ext uri="{FF2B5EF4-FFF2-40B4-BE49-F238E27FC236}">
                <a16:creationId xmlns:a16="http://schemas.microsoft.com/office/drawing/2014/main" id="{15EE45FA-6B1E-4525-96C0-C7EC77AECD1E}"/>
              </a:ext>
            </a:extLst>
          </p:cNvPr>
          <p:cNvSpPr>
            <a:spLocks noChangeArrowheads="1" noTextEdit="1"/>
          </p:cNvSpPr>
          <p:nvPr>
            <p:ph type="sldImg"/>
          </p:nvPr>
        </p:nvSpPr>
        <p:spPr>
          <a:solidFill>
            <a:srgbClr val="FFFFFF"/>
          </a:solidFill>
          <a:ln/>
        </p:spPr>
      </p:sp>
      <p:sp>
        <p:nvSpPr>
          <p:cNvPr id="98308" name="Rectangle 3">
            <a:extLst>
              <a:ext uri="{FF2B5EF4-FFF2-40B4-BE49-F238E27FC236}">
                <a16:creationId xmlns:a16="http://schemas.microsoft.com/office/drawing/2014/main" id="{F9FE180E-25F7-4A22-ACED-2BE1BE056E74}"/>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a:extLst>
              <a:ext uri="{FF2B5EF4-FFF2-40B4-BE49-F238E27FC236}">
                <a16:creationId xmlns:a16="http://schemas.microsoft.com/office/drawing/2014/main" id="{0A3BA0C0-8426-4163-9FD0-1852C8CB6B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E133306-7567-42B5-80FE-FC816D4716B6}" type="slidenum">
              <a:rPr lang="en-US" altLang="en-US" sz="1300"/>
              <a:pPr>
                <a:spcBef>
                  <a:spcPct val="0"/>
                </a:spcBef>
              </a:pPr>
              <a:t>51</a:t>
            </a:fld>
            <a:endParaRPr lang="en-US" altLang="en-US" sz="1300"/>
          </a:p>
        </p:txBody>
      </p:sp>
      <p:sp>
        <p:nvSpPr>
          <p:cNvPr id="100355" name="Rectangle 2">
            <a:extLst>
              <a:ext uri="{FF2B5EF4-FFF2-40B4-BE49-F238E27FC236}">
                <a16:creationId xmlns:a16="http://schemas.microsoft.com/office/drawing/2014/main" id="{C3EA3F32-246C-4D1A-8DF1-37CE527F0EEA}"/>
              </a:ext>
            </a:extLst>
          </p:cNvPr>
          <p:cNvSpPr>
            <a:spLocks noChangeArrowheads="1" noTextEdit="1"/>
          </p:cNvSpPr>
          <p:nvPr>
            <p:ph type="sldImg"/>
          </p:nvPr>
        </p:nvSpPr>
        <p:spPr>
          <a:solidFill>
            <a:srgbClr val="FFFFFF"/>
          </a:solidFill>
          <a:ln/>
        </p:spPr>
      </p:sp>
      <p:sp>
        <p:nvSpPr>
          <p:cNvPr id="100356" name="Rectangle 3">
            <a:extLst>
              <a:ext uri="{FF2B5EF4-FFF2-40B4-BE49-F238E27FC236}">
                <a16:creationId xmlns:a16="http://schemas.microsoft.com/office/drawing/2014/main" id="{6D390A75-B961-4B30-89E8-DCFEE4CBB959}"/>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408C5C1C-196F-4C7F-8835-91253CA5D3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DBEBA52-3A91-43E7-98FE-72F1403D1665}" type="slidenum">
              <a:rPr lang="en-US" altLang="en-US" sz="1300"/>
              <a:pPr>
                <a:spcBef>
                  <a:spcPct val="0"/>
                </a:spcBef>
              </a:pPr>
              <a:t>52</a:t>
            </a:fld>
            <a:endParaRPr lang="en-US" altLang="en-US" sz="1300"/>
          </a:p>
        </p:txBody>
      </p:sp>
      <p:sp>
        <p:nvSpPr>
          <p:cNvPr id="102403" name="Rectangle 2">
            <a:extLst>
              <a:ext uri="{FF2B5EF4-FFF2-40B4-BE49-F238E27FC236}">
                <a16:creationId xmlns:a16="http://schemas.microsoft.com/office/drawing/2014/main" id="{C45427D8-4D19-424B-99DE-15B68D7352EF}"/>
              </a:ext>
            </a:extLst>
          </p:cNvPr>
          <p:cNvSpPr>
            <a:spLocks noChangeArrowheads="1" noTextEdit="1"/>
          </p:cNvSpPr>
          <p:nvPr>
            <p:ph type="sldImg"/>
          </p:nvPr>
        </p:nvSpPr>
        <p:spPr>
          <a:solidFill>
            <a:srgbClr val="FFFFFF"/>
          </a:solidFill>
          <a:ln/>
        </p:spPr>
      </p:sp>
      <p:sp>
        <p:nvSpPr>
          <p:cNvPr id="102404" name="Rectangle 3">
            <a:extLst>
              <a:ext uri="{FF2B5EF4-FFF2-40B4-BE49-F238E27FC236}">
                <a16:creationId xmlns:a16="http://schemas.microsoft.com/office/drawing/2014/main" id="{BD2E01CE-3094-4C14-8161-9C3A1FB69616}"/>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3D34AB21-442B-4CCE-96A2-C7E05DBC03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48BF7B9-6803-452D-8E9D-BB1E151D03EF}" type="slidenum">
              <a:rPr lang="en-US" altLang="en-US" sz="1300"/>
              <a:pPr>
                <a:spcBef>
                  <a:spcPct val="0"/>
                </a:spcBef>
              </a:pPr>
              <a:t>53</a:t>
            </a:fld>
            <a:endParaRPr lang="en-US" altLang="en-US" sz="1300"/>
          </a:p>
        </p:txBody>
      </p:sp>
      <p:sp>
        <p:nvSpPr>
          <p:cNvPr id="104451" name="Rectangle 2">
            <a:extLst>
              <a:ext uri="{FF2B5EF4-FFF2-40B4-BE49-F238E27FC236}">
                <a16:creationId xmlns:a16="http://schemas.microsoft.com/office/drawing/2014/main" id="{1B2DE957-300B-4409-B0BF-37268D4AC5D7}"/>
              </a:ext>
            </a:extLst>
          </p:cNvPr>
          <p:cNvSpPr>
            <a:spLocks noChangeArrowheads="1" noTextEdit="1"/>
          </p:cNvSpPr>
          <p:nvPr>
            <p:ph type="sldImg"/>
          </p:nvPr>
        </p:nvSpPr>
        <p:spPr>
          <a:solidFill>
            <a:srgbClr val="FFFFFF"/>
          </a:solidFill>
          <a:ln/>
        </p:spPr>
      </p:sp>
      <p:sp>
        <p:nvSpPr>
          <p:cNvPr id="104452" name="Rectangle 3">
            <a:extLst>
              <a:ext uri="{FF2B5EF4-FFF2-40B4-BE49-F238E27FC236}">
                <a16:creationId xmlns:a16="http://schemas.microsoft.com/office/drawing/2014/main" id="{3F0056B1-5F40-442C-855F-3FCEA87291A0}"/>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EE9457BA-2116-43EE-AC73-D3AB342FA4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2D6E9F5-129F-4D69-A5C4-6A566E69BF18}" type="slidenum">
              <a:rPr lang="en-US" altLang="en-US" sz="1300"/>
              <a:pPr>
                <a:spcBef>
                  <a:spcPct val="0"/>
                </a:spcBef>
              </a:pPr>
              <a:t>6</a:t>
            </a:fld>
            <a:endParaRPr lang="en-US" altLang="en-US" sz="1300"/>
          </a:p>
        </p:txBody>
      </p:sp>
      <p:sp>
        <p:nvSpPr>
          <p:cNvPr id="14339" name="Rectangle 2">
            <a:extLst>
              <a:ext uri="{FF2B5EF4-FFF2-40B4-BE49-F238E27FC236}">
                <a16:creationId xmlns:a16="http://schemas.microsoft.com/office/drawing/2014/main" id="{C88F229A-08E4-4CD9-B36C-4D2A6916A16B}"/>
              </a:ext>
            </a:extLst>
          </p:cNvPr>
          <p:cNvSpPr>
            <a:spLocks noChangeArrowheads="1" noTextEdit="1"/>
          </p:cNvSpPr>
          <p:nvPr>
            <p:ph type="sldImg"/>
          </p:nvPr>
        </p:nvSpPr>
        <p:spPr>
          <a:solidFill>
            <a:srgbClr val="FFFFFF"/>
          </a:solidFill>
          <a:ln/>
        </p:spPr>
      </p:sp>
      <p:sp>
        <p:nvSpPr>
          <p:cNvPr id="14340" name="Rectangle 3">
            <a:extLst>
              <a:ext uri="{FF2B5EF4-FFF2-40B4-BE49-F238E27FC236}">
                <a16:creationId xmlns:a16="http://schemas.microsoft.com/office/drawing/2014/main" id="{5B38629D-30F3-45EC-960C-8F57FFD47311}"/>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85D75E00-D406-451E-A75A-061B0C3F0D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9F984A6-D91D-4E30-A7C7-14462E733776}" type="slidenum">
              <a:rPr lang="en-US" altLang="en-US" sz="1300"/>
              <a:pPr>
                <a:spcBef>
                  <a:spcPct val="0"/>
                </a:spcBef>
              </a:pPr>
              <a:t>7</a:t>
            </a:fld>
            <a:endParaRPr lang="en-US" altLang="en-US" sz="1300"/>
          </a:p>
        </p:txBody>
      </p:sp>
      <p:sp>
        <p:nvSpPr>
          <p:cNvPr id="16387" name="Rectangle 2">
            <a:extLst>
              <a:ext uri="{FF2B5EF4-FFF2-40B4-BE49-F238E27FC236}">
                <a16:creationId xmlns:a16="http://schemas.microsoft.com/office/drawing/2014/main" id="{87BB4BD8-7473-4285-A4D9-83C672473B26}"/>
              </a:ext>
            </a:extLst>
          </p:cNvPr>
          <p:cNvSpPr>
            <a:spLocks noChangeArrowheads="1" noTextEdit="1"/>
          </p:cNvSpPr>
          <p:nvPr>
            <p:ph type="sldImg"/>
          </p:nvPr>
        </p:nvSpPr>
        <p:spPr>
          <a:solidFill>
            <a:srgbClr val="FFFFFF"/>
          </a:solidFill>
          <a:ln/>
        </p:spPr>
      </p:sp>
      <p:sp>
        <p:nvSpPr>
          <p:cNvPr id="16388" name="Rectangle 3">
            <a:extLst>
              <a:ext uri="{FF2B5EF4-FFF2-40B4-BE49-F238E27FC236}">
                <a16:creationId xmlns:a16="http://schemas.microsoft.com/office/drawing/2014/main" id="{73415E75-3026-432B-AC9E-B09AE85F7217}"/>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248615E-B506-4687-ACE7-06A73704F1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2838C03-EF4F-4076-BCFD-C9346934483B}" type="slidenum">
              <a:rPr lang="en-US" altLang="en-US" sz="1300"/>
              <a:pPr>
                <a:spcBef>
                  <a:spcPct val="0"/>
                </a:spcBef>
              </a:pPr>
              <a:t>8</a:t>
            </a:fld>
            <a:endParaRPr lang="en-US" altLang="en-US" sz="1300"/>
          </a:p>
        </p:txBody>
      </p:sp>
      <p:sp>
        <p:nvSpPr>
          <p:cNvPr id="18435" name="Rectangle 2">
            <a:extLst>
              <a:ext uri="{FF2B5EF4-FFF2-40B4-BE49-F238E27FC236}">
                <a16:creationId xmlns:a16="http://schemas.microsoft.com/office/drawing/2014/main" id="{A84F9D1B-2D4D-4202-A223-068AD49193B9}"/>
              </a:ext>
            </a:extLst>
          </p:cNvPr>
          <p:cNvSpPr>
            <a:spLocks noChangeArrowheads="1" noTextEdit="1"/>
          </p:cNvSpPr>
          <p:nvPr>
            <p:ph type="sldImg"/>
          </p:nvPr>
        </p:nvSpPr>
        <p:spPr>
          <a:solidFill>
            <a:srgbClr val="FFFFFF"/>
          </a:solidFill>
          <a:ln/>
        </p:spPr>
      </p:sp>
      <p:sp>
        <p:nvSpPr>
          <p:cNvPr id="18436" name="Rectangle 3">
            <a:extLst>
              <a:ext uri="{FF2B5EF4-FFF2-40B4-BE49-F238E27FC236}">
                <a16:creationId xmlns:a16="http://schemas.microsoft.com/office/drawing/2014/main" id="{68D5BDA8-9785-49EE-98C4-5D433B4B2AE2}"/>
              </a:ext>
            </a:extLst>
          </p:cNvPr>
          <p:cNvSpPr>
            <a:spLocks noChangeArrowheads="1"/>
          </p:cNvSpPr>
          <p:nvPr>
            <p:ph type="body" idx="1"/>
          </p:nvPr>
        </p:nvSpPr>
        <p:spPr>
          <a:solidFill>
            <a:srgbClr val="FFFFFF"/>
          </a:solidFill>
          <a:ln>
            <a:solidFill>
              <a:srgbClr val="000000"/>
            </a:solidFill>
          </a:ln>
        </p:spPr>
        <p:txBody>
          <a:bodyPr/>
          <a:lstStyle/>
          <a:p>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C2970152-5344-4677-A166-7A31C3CE3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ea typeface="ＭＳ Ｐゴシック" panose="020B0600070205080204" pitchFamily="34" charset="-128"/>
              </a:defRPr>
            </a:lvl1pPr>
            <a:lvl2pPr marL="37931725" indent="-37474525" defTabSz="966788">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E502C60-7238-45B8-BBB9-161ADF6D1CEF}" type="slidenum">
              <a:rPr lang="en-US" altLang="en-US" sz="1300"/>
              <a:pPr>
                <a:spcBef>
                  <a:spcPct val="0"/>
                </a:spcBef>
              </a:pPr>
              <a:t>9</a:t>
            </a:fld>
            <a:endParaRPr lang="en-US" altLang="en-US" sz="1300"/>
          </a:p>
        </p:txBody>
      </p:sp>
      <p:sp>
        <p:nvSpPr>
          <p:cNvPr id="20483" name="Rectangle 2">
            <a:extLst>
              <a:ext uri="{FF2B5EF4-FFF2-40B4-BE49-F238E27FC236}">
                <a16:creationId xmlns:a16="http://schemas.microsoft.com/office/drawing/2014/main" id="{95502F15-56C8-466F-AFCA-F9F8EFD275A7}"/>
              </a:ext>
            </a:extLst>
          </p:cNvPr>
          <p:cNvSpPr>
            <a:spLocks noChangeArrowheads="1" noTextEdit="1"/>
          </p:cNvSpPr>
          <p:nvPr>
            <p:ph type="sldImg"/>
          </p:nvPr>
        </p:nvSpPr>
        <p:spPr>
          <a:solidFill>
            <a:srgbClr val="FFFFFF"/>
          </a:solidFill>
          <a:ln/>
        </p:spPr>
      </p:sp>
      <p:sp>
        <p:nvSpPr>
          <p:cNvPr id="20484" name="Rectangle 3">
            <a:extLst>
              <a:ext uri="{FF2B5EF4-FFF2-40B4-BE49-F238E27FC236}">
                <a16:creationId xmlns:a16="http://schemas.microsoft.com/office/drawing/2014/main" id="{3F592291-F548-449B-94F2-3F836D90F362}"/>
              </a:ext>
            </a:extLst>
          </p:cNvPr>
          <p:cNvSpPr>
            <a:spLocks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669578-9C74-4BF3-B6A0-4D84211B5E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E76E0C-3087-47E9-A88E-419F8EBDA9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F156803-8F17-4B45-9B08-BF147F25D3A8}"/>
              </a:ext>
            </a:extLst>
          </p:cNvPr>
          <p:cNvSpPr>
            <a:spLocks noGrp="1" noChangeArrowheads="1"/>
          </p:cNvSpPr>
          <p:nvPr>
            <p:ph type="sldNum" sz="quarter" idx="12"/>
          </p:nvPr>
        </p:nvSpPr>
        <p:spPr>
          <a:ln/>
        </p:spPr>
        <p:txBody>
          <a:bodyPr/>
          <a:lstStyle>
            <a:lvl1pPr>
              <a:defRPr/>
            </a:lvl1pPr>
          </a:lstStyle>
          <a:p>
            <a:fld id="{5FC792BC-5F43-422D-8F9D-D262F46E755A}" type="slidenum">
              <a:rPr lang="en-US" altLang="en-US"/>
              <a:pPr/>
              <a:t>‹#›</a:t>
            </a:fld>
            <a:endParaRPr lang="en-US" altLang="en-US"/>
          </a:p>
        </p:txBody>
      </p:sp>
    </p:spTree>
    <p:extLst>
      <p:ext uri="{BB962C8B-B14F-4D97-AF65-F5344CB8AC3E}">
        <p14:creationId xmlns:p14="http://schemas.microsoft.com/office/powerpoint/2010/main" val="2088959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E2F71A-2982-42D3-B561-EACEA646BE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667325-915C-4472-8CCB-48CED373722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F4F758-3365-4488-8D0E-C255705C301F}"/>
              </a:ext>
            </a:extLst>
          </p:cNvPr>
          <p:cNvSpPr>
            <a:spLocks noGrp="1" noChangeArrowheads="1"/>
          </p:cNvSpPr>
          <p:nvPr>
            <p:ph type="sldNum" sz="quarter" idx="12"/>
          </p:nvPr>
        </p:nvSpPr>
        <p:spPr>
          <a:ln/>
        </p:spPr>
        <p:txBody>
          <a:bodyPr/>
          <a:lstStyle>
            <a:lvl1pPr>
              <a:defRPr/>
            </a:lvl1pPr>
          </a:lstStyle>
          <a:p>
            <a:fld id="{B0569D0E-1ABD-4CC2-BE69-15E6BCBA1288}" type="slidenum">
              <a:rPr lang="en-US" altLang="en-US"/>
              <a:pPr/>
              <a:t>‹#›</a:t>
            </a:fld>
            <a:endParaRPr lang="en-US" altLang="en-US"/>
          </a:p>
        </p:txBody>
      </p:sp>
    </p:spTree>
    <p:extLst>
      <p:ext uri="{BB962C8B-B14F-4D97-AF65-F5344CB8AC3E}">
        <p14:creationId xmlns:p14="http://schemas.microsoft.com/office/powerpoint/2010/main" val="410502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120C6B-5FAE-44E3-BF54-6E5B466270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781A10C-E89E-4B5B-9558-C981A458C8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B7BE7AA-21CB-40E2-9B61-91E5674754E7}"/>
              </a:ext>
            </a:extLst>
          </p:cNvPr>
          <p:cNvSpPr>
            <a:spLocks noGrp="1" noChangeArrowheads="1"/>
          </p:cNvSpPr>
          <p:nvPr>
            <p:ph type="sldNum" sz="quarter" idx="12"/>
          </p:nvPr>
        </p:nvSpPr>
        <p:spPr>
          <a:ln/>
        </p:spPr>
        <p:txBody>
          <a:bodyPr/>
          <a:lstStyle>
            <a:lvl1pPr>
              <a:defRPr/>
            </a:lvl1pPr>
          </a:lstStyle>
          <a:p>
            <a:fld id="{CE7A047D-B39F-45C1-9A2C-D59F40027013}" type="slidenum">
              <a:rPr lang="en-US" altLang="en-US"/>
              <a:pPr/>
              <a:t>‹#›</a:t>
            </a:fld>
            <a:endParaRPr lang="en-US" altLang="en-US"/>
          </a:p>
        </p:txBody>
      </p:sp>
    </p:spTree>
    <p:extLst>
      <p:ext uri="{BB962C8B-B14F-4D97-AF65-F5344CB8AC3E}">
        <p14:creationId xmlns:p14="http://schemas.microsoft.com/office/powerpoint/2010/main" val="3377996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80CE08B-DA4F-4F7C-9D23-6394CC0E2DA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1E825D-28BB-40AC-AA1B-75AC83BB7B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D540936-73AA-4223-9F13-7843DEE22946}"/>
              </a:ext>
            </a:extLst>
          </p:cNvPr>
          <p:cNvSpPr>
            <a:spLocks noGrp="1" noChangeArrowheads="1"/>
          </p:cNvSpPr>
          <p:nvPr>
            <p:ph type="sldNum" sz="quarter" idx="12"/>
          </p:nvPr>
        </p:nvSpPr>
        <p:spPr>
          <a:ln/>
        </p:spPr>
        <p:txBody>
          <a:bodyPr/>
          <a:lstStyle>
            <a:lvl1pPr>
              <a:defRPr/>
            </a:lvl1pPr>
          </a:lstStyle>
          <a:p>
            <a:fld id="{DC6A36AC-9806-4121-9F10-740FBE13BAF2}" type="slidenum">
              <a:rPr lang="en-US" altLang="en-US"/>
              <a:pPr/>
              <a:t>‹#›</a:t>
            </a:fld>
            <a:endParaRPr lang="en-US" altLang="en-US"/>
          </a:p>
        </p:txBody>
      </p:sp>
    </p:spTree>
    <p:extLst>
      <p:ext uri="{BB962C8B-B14F-4D97-AF65-F5344CB8AC3E}">
        <p14:creationId xmlns:p14="http://schemas.microsoft.com/office/powerpoint/2010/main" val="880705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CF87F8-CC34-430C-812D-C343D37FDD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6502AB-F678-4557-B048-7EDB4D5E08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1791A3-F228-4DF4-9EA5-52F3F87E7038}"/>
              </a:ext>
            </a:extLst>
          </p:cNvPr>
          <p:cNvSpPr>
            <a:spLocks noGrp="1" noChangeArrowheads="1"/>
          </p:cNvSpPr>
          <p:nvPr>
            <p:ph type="sldNum" sz="quarter" idx="12"/>
          </p:nvPr>
        </p:nvSpPr>
        <p:spPr>
          <a:ln/>
        </p:spPr>
        <p:txBody>
          <a:bodyPr/>
          <a:lstStyle>
            <a:lvl1pPr>
              <a:defRPr/>
            </a:lvl1pPr>
          </a:lstStyle>
          <a:p>
            <a:fld id="{39D08962-7423-4086-997E-2B6207FF5928}" type="slidenum">
              <a:rPr lang="en-US" altLang="en-US"/>
              <a:pPr/>
              <a:t>‹#›</a:t>
            </a:fld>
            <a:endParaRPr lang="en-US" altLang="en-US"/>
          </a:p>
        </p:txBody>
      </p:sp>
    </p:spTree>
    <p:extLst>
      <p:ext uri="{BB962C8B-B14F-4D97-AF65-F5344CB8AC3E}">
        <p14:creationId xmlns:p14="http://schemas.microsoft.com/office/powerpoint/2010/main" val="2033021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57CF69A-47AD-4491-8A25-5FAFBBAC0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B9215E3-6922-46A8-A9C9-3E698B2086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111B14-EE5F-4137-919D-1BDC6608B0A4}"/>
              </a:ext>
            </a:extLst>
          </p:cNvPr>
          <p:cNvSpPr>
            <a:spLocks noGrp="1" noChangeArrowheads="1"/>
          </p:cNvSpPr>
          <p:nvPr>
            <p:ph type="sldNum" sz="quarter" idx="12"/>
          </p:nvPr>
        </p:nvSpPr>
        <p:spPr>
          <a:ln/>
        </p:spPr>
        <p:txBody>
          <a:bodyPr/>
          <a:lstStyle>
            <a:lvl1pPr>
              <a:defRPr/>
            </a:lvl1pPr>
          </a:lstStyle>
          <a:p>
            <a:fld id="{964DD58F-13F7-4A93-88DA-CCDDC639BB7D}" type="slidenum">
              <a:rPr lang="en-US" altLang="en-US"/>
              <a:pPr/>
              <a:t>‹#›</a:t>
            </a:fld>
            <a:endParaRPr lang="en-US" altLang="en-US"/>
          </a:p>
        </p:txBody>
      </p:sp>
    </p:spTree>
    <p:extLst>
      <p:ext uri="{BB962C8B-B14F-4D97-AF65-F5344CB8AC3E}">
        <p14:creationId xmlns:p14="http://schemas.microsoft.com/office/powerpoint/2010/main" val="880608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0D84D2-9EAF-4694-A53D-C3696634616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6B27A4-C907-4D81-ACED-3675A8AEEC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60230E-2B60-4CF8-920D-6B34351C7CE3}"/>
              </a:ext>
            </a:extLst>
          </p:cNvPr>
          <p:cNvSpPr>
            <a:spLocks noGrp="1" noChangeArrowheads="1"/>
          </p:cNvSpPr>
          <p:nvPr>
            <p:ph type="sldNum" sz="quarter" idx="12"/>
          </p:nvPr>
        </p:nvSpPr>
        <p:spPr>
          <a:ln/>
        </p:spPr>
        <p:txBody>
          <a:bodyPr/>
          <a:lstStyle>
            <a:lvl1pPr>
              <a:defRPr/>
            </a:lvl1pPr>
          </a:lstStyle>
          <a:p>
            <a:fld id="{D63FC2B5-06F9-4E23-ACA9-AEB9DBF8ECCA}" type="slidenum">
              <a:rPr lang="en-US" altLang="en-US"/>
              <a:pPr/>
              <a:t>‹#›</a:t>
            </a:fld>
            <a:endParaRPr lang="en-US" altLang="en-US"/>
          </a:p>
        </p:txBody>
      </p:sp>
    </p:spTree>
    <p:extLst>
      <p:ext uri="{BB962C8B-B14F-4D97-AF65-F5344CB8AC3E}">
        <p14:creationId xmlns:p14="http://schemas.microsoft.com/office/powerpoint/2010/main" val="102118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516BE2-C27B-4BBF-8143-D6EDCACB0A3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899B831-2B1B-4AEC-8490-2E4A3DC0BA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F46F1A-5AC6-472E-9386-075D88018065}"/>
              </a:ext>
            </a:extLst>
          </p:cNvPr>
          <p:cNvSpPr>
            <a:spLocks noGrp="1" noChangeArrowheads="1"/>
          </p:cNvSpPr>
          <p:nvPr>
            <p:ph type="sldNum" sz="quarter" idx="12"/>
          </p:nvPr>
        </p:nvSpPr>
        <p:spPr>
          <a:ln/>
        </p:spPr>
        <p:txBody>
          <a:bodyPr/>
          <a:lstStyle>
            <a:lvl1pPr>
              <a:defRPr/>
            </a:lvl1pPr>
          </a:lstStyle>
          <a:p>
            <a:fld id="{49432581-97F9-4366-86B0-E6C870A8417F}" type="slidenum">
              <a:rPr lang="en-US" altLang="en-US"/>
              <a:pPr/>
              <a:t>‹#›</a:t>
            </a:fld>
            <a:endParaRPr lang="en-US" altLang="en-US"/>
          </a:p>
        </p:txBody>
      </p:sp>
    </p:spTree>
    <p:extLst>
      <p:ext uri="{BB962C8B-B14F-4D97-AF65-F5344CB8AC3E}">
        <p14:creationId xmlns:p14="http://schemas.microsoft.com/office/powerpoint/2010/main" val="2032943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EA9E231-7046-4647-9AEB-0BED7104561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C8DB7FC-4E77-4B6C-B2A1-7E32BBF566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F0DE15E-7672-4D6C-B3D6-D0AD991583F1}"/>
              </a:ext>
            </a:extLst>
          </p:cNvPr>
          <p:cNvSpPr>
            <a:spLocks noGrp="1" noChangeArrowheads="1"/>
          </p:cNvSpPr>
          <p:nvPr>
            <p:ph type="sldNum" sz="quarter" idx="12"/>
          </p:nvPr>
        </p:nvSpPr>
        <p:spPr>
          <a:ln/>
        </p:spPr>
        <p:txBody>
          <a:bodyPr/>
          <a:lstStyle>
            <a:lvl1pPr>
              <a:defRPr/>
            </a:lvl1pPr>
          </a:lstStyle>
          <a:p>
            <a:fld id="{0D91F741-2ECB-4692-A7D9-2EDECA94EB2E}" type="slidenum">
              <a:rPr lang="en-US" altLang="en-US"/>
              <a:pPr/>
              <a:t>‹#›</a:t>
            </a:fld>
            <a:endParaRPr lang="en-US" altLang="en-US"/>
          </a:p>
        </p:txBody>
      </p:sp>
    </p:spTree>
    <p:extLst>
      <p:ext uri="{BB962C8B-B14F-4D97-AF65-F5344CB8AC3E}">
        <p14:creationId xmlns:p14="http://schemas.microsoft.com/office/powerpoint/2010/main" val="3748835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B8EADE4-F19A-4FFB-968F-E20A1740429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9146B0-EDF7-4361-BCCF-04B7625539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8C4B3D1-958D-407F-B4D8-A2C11C9222B6}"/>
              </a:ext>
            </a:extLst>
          </p:cNvPr>
          <p:cNvSpPr>
            <a:spLocks noGrp="1" noChangeArrowheads="1"/>
          </p:cNvSpPr>
          <p:nvPr>
            <p:ph type="sldNum" sz="quarter" idx="12"/>
          </p:nvPr>
        </p:nvSpPr>
        <p:spPr>
          <a:ln/>
        </p:spPr>
        <p:txBody>
          <a:bodyPr/>
          <a:lstStyle>
            <a:lvl1pPr>
              <a:defRPr/>
            </a:lvl1pPr>
          </a:lstStyle>
          <a:p>
            <a:fld id="{FE1394A8-A6EC-48CA-BEEF-36D5272E0226}" type="slidenum">
              <a:rPr lang="en-US" altLang="en-US"/>
              <a:pPr/>
              <a:t>‹#›</a:t>
            </a:fld>
            <a:endParaRPr lang="en-US" altLang="en-US"/>
          </a:p>
        </p:txBody>
      </p:sp>
    </p:spTree>
    <p:extLst>
      <p:ext uri="{BB962C8B-B14F-4D97-AF65-F5344CB8AC3E}">
        <p14:creationId xmlns:p14="http://schemas.microsoft.com/office/powerpoint/2010/main" val="339358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CD66898-1362-4D0B-8CE4-BBCCDEF816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22B07A-C7F6-477F-9BC0-37E96C8F82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EE4A15-F9F8-4373-AD98-B2496D9FCB01}"/>
              </a:ext>
            </a:extLst>
          </p:cNvPr>
          <p:cNvSpPr>
            <a:spLocks noGrp="1" noChangeArrowheads="1"/>
          </p:cNvSpPr>
          <p:nvPr>
            <p:ph type="sldNum" sz="quarter" idx="12"/>
          </p:nvPr>
        </p:nvSpPr>
        <p:spPr>
          <a:ln/>
        </p:spPr>
        <p:txBody>
          <a:bodyPr/>
          <a:lstStyle>
            <a:lvl1pPr>
              <a:defRPr/>
            </a:lvl1pPr>
          </a:lstStyle>
          <a:p>
            <a:fld id="{FDCDB0D1-883F-4422-80C4-1082FC09706F}" type="slidenum">
              <a:rPr lang="en-US" altLang="en-US"/>
              <a:pPr/>
              <a:t>‹#›</a:t>
            </a:fld>
            <a:endParaRPr lang="en-US" altLang="en-US"/>
          </a:p>
        </p:txBody>
      </p:sp>
    </p:spTree>
    <p:extLst>
      <p:ext uri="{BB962C8B-B14F-4D97-AF65-F5344CB8AC3E}">
        <p14:creationId xmlns:p14="http://schemas.microsoft.com/office/powerpoint/2010/main" val="18589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FCD7E6-465F-4E56-BA74-76852C8DD96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CC0D5C-E763-4138-8A42-DA969647F1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B5FBFCE-B89E-4C9C-B7D5-12409A6DFE0E}"/>
              </a:ext>
            </a:extLst>
          </p:cNvPr>
          <p:cNvSpPr>
            <a:spLocks noGrp="1" noChangeArrowheads="1"/>
          </p:cNvSpPr>
          <p:nvPr>
            <p:ph type="sldNum" sz="quarter" idx="12"/>
          </p:nvPr>
        </p:nvSpPr>
        <p:spPr>
          <a:ln/>
        </p:spPr>
        <p:txBody>
          <a:bodyPr/>
          <a:lstStyle>
            <a:lvl1pPr>
              <a:defRPr/>
            </a:lvl1pPr>
          </a:lstStyle>
          <a:p>
            <a:fld id="{1E26E878-328B-4EBE-863A-836A45547C20}" type="slidenum">
              <a:rPr lang="en-US" altLang="en-US"/>
              <a:pPr/>
              <a:t>‹#›</a:t>
            </a:fld>
            <a:endParaRPr lang="en-US" altLang="en-US"/>
          </a:p>
        </p:txBody>
      </p:sp>
    </p:spTree>
    <p:extLst>
      <p:ext uri="{BB962C8B-B14F-4D97-AF65-F5344CB8AC3E}">
        <p14:creationId xmlns:p14="http://schemas.microsoft.com/office/powerpoint/2010/main" val="1951923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5A4973A-03B2-43A0-899F-5E83662F91D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FAE51C4-8E12-4333-B977-4A414BB5606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61B97DF-EC3E-481F-A9CA-3A9F9F1EDD3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u="none">
                <a:latin typeface="Arial" charset="0"/>
                <a:ea typeface="+mn-ea"/>
              </a:defRPr>
            </a:lvl1pPr>
          </a:lstStyle>
          <a:p>
            <a:pPr>
              <a:defRPr/>
            </a:pPr>
            <a:endParaRPr lang="en-US"/>
          </a:p>
        </p:txBody>
      </p:sp>
      <p:sp>
        <p:nvSpPr>
          <p:cNvPr id="1029" name="Rectangle 5">
            <a:extLst>
              <a:ext uri="{FF2B5EF4-FFF2-40B4-BE49-F238E27FC236}">
                <a16:creationId xmlns:a16="http://schemas.microsoft.com/office/drawing/2014/main" id="{C5BB737D-1D3E-4795-A8E2-B77FE184336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u="none">
                <a:latin typeface="Arial" charset="0"/>
                <a:ea typeface="+mn-ea"/>
              </a:defRPr>
            </a:lvl1pPr>
          </a:lstStyle>
          <a:p>
            <a:pPr>
              <a:defRPr/>
            </a:pPr>
            <a:endParaRPr lang="en-US"/>
          </a:p>
        </p:txBody>
      </p:sp>
      <p:sp>
        <p:nvSpPr>
          <p:cNvPr id="1030" name="Rectangle 6">
            <a:extLst>
              <a:ext uri="{FF2B5EF4-FFF2-40B4-BE49-F238E27FC236}">
                <a16:creationId xmlns:a16="http://schemas.microsoft.com/office/drawing/2014/main" id="{DD4392C4-532F-4B32-ABAE-324456C5B4C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u="none"/>
            </a:lvl1pPr>
          </a:lstStyle>
          <a:p>
            <a:fld id="{FF0931B3-9504-423C-BF8E-4804A6AFF0A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jpeg"/><Relationship Id="rId5" Type="http://schemas.openxmlformats.org/officeDocument/2006/relationships/image" Target="../media/image8.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jpeg"/><Relationship Id="rId5" Type="http://schemas.openxmlformats.org/officeDocument/2006/relationships/image" Target="../media/image10.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3.png"/><Relationship Id="rId5" Type="http://schemas.openxmlformats.org/officeDocument/2006/relationships/image" Target="../media/image28.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29.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2.jpeg"/><Relationship Id="rId5" Type="http://schemas.openxmlformats.org/officeDocument/2006/relationships/image" Target="../media/image30.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1.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3.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3.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3.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59D59F8-8318-412A-976B-46A913E63BE4}"/>
              </a:ext>
            </a:extLst>
          </p:cNvPr>
          <p:cNvSpPr>
            <a:spLocks noChangeArrowheads="1"/>
          </p:cNvSpPr>
          <p:nvPr/>
        </p:nvSpPr>
        <p:spPr bwMode="auto">
          <a:xfrm>
            <a:off x="0" y="19399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0" u="none"/>
          </a:p>
        </p:txBody>
      </p:sp>
      <p:sp>
        <p:nvSpPr>
          <p:cNvPr id="3075" name="Rectangle 3">
            <a:extLst>
              <a:ext uri="{FF2B5EF4-FFF2-40B4-BE49-F238E27FC236}">
                <a16:creationId xmlns:a16="http://schemas.microsoft.com/office/drawing/2014/main" id="{AD09C08A-B7D4-4A6E-8975-3C4CBE7153E7}"/>
              </a:ext>
            </a:extLst>
          </p:cNvPr>
          <p:cNvSpPr>
            <a:spLocks noChangeArrowheads="1"/>
          </p:cNvSpPr>
          <p:nvPr/>
        </p:nvSpPr>
        <p:spPr bwMode="auto">
          <a:xfrm>
            <a:off x="0" y="57769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0" u="none"/>
          </a:p>
        </p:txBody>
      </p:sp>
      <p:sp>
        <p:nvSpPr>
          <p:cNvPr id="3076" name="Rectangle 4">
            <a:extLst>
              <a:ext uri="{FF2B5EF4-FFF2-40B4-BE49-F238E27FC236}">
                <a16:creationId xmlns:a16="http://schemas.microsoft.com/office/drawing/2014/main" id="{44861BDE-8421-4B23-85E9-D82A4D6901D1}"/>
              </a:ext>
            </a:extLst>
          </p:cNvPr>
          <p:cNvSpPr>
            <a:spLocks noChangeArrowheads="1"/>
          </p:cNvSpPr>
          <p:nvPr/>
        </p:nvSpPr>
        <p:spPr bwMode="auto">
          <a:xfrm>
            <a:off x="152400" y="1066800"/>
            <a:ext cx="4127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800" u="none">
                <a:solidFill>
                  <a:srgbClr val="3333FF"/>
                </a:solidFill>
              </a:rPr>
              <a:t>IDEOLOGICAL POWER</a:t>
            </a:r>
          </a:p>
        </p:txBody>
      </p:sp>
      <p:pic>
        <p:nvPicPr>
          <p:cNvPr id="3077" name="Picture 8" descr="Gallus">
            <a:extLst>
              <a:ext uri="{FF2B5EF4-FFF2-40B4-BE49-F238E27FC236}">
                <a16:creationId xmlns:a16="http://schemas.microsoft.com/office/drawing/2014/main" id="{63A2660F-964F-4441-8844-932298794C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46561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031" descr="augustus2">
            <a:extLst>
              <a:ext uri="{FF2B5EF4-FFF2-40B4-BE49-F238E27FC236}">
                <a16:creationId xmlns:a16="http://schemas.microsoft.com/office/drawing/2014/main" id="{6343A24A-55B8-4E49-BCED-57C75BCFF4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6AD7ED96-AD10-4C9F-A109-68006AE4EB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858"/>
    </mc:Choice>
    <mc:Fallback>
      <p:transition spd="slow" advTm="11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E5C100E4-C7EF-4C2B-BC58-ED2A1C1FCECD}"/>
              </a:ext>
            </a:extLst>
          </p:cNvPr>
          <p:cNvSpPr>
            <a:spLocks noChangeArrowheads="1"/>
          </p:cNvSpPr>
          <p:nvPr/>
        </p:nvSpPr>
        <p:spPr bwMode="auto">
          <a:xfrm>
            <a:off x="381000" y="26988"/>
            <a:ext cx="2740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solidFill>
                  <a:srgbClr val="0000FF"/>
                </a:solidFill>
              </a:rPr>
              <a:t>TIBERIUS</a:t>
            </a:r>
            <a:r>
              <a:rPr lang="en-US" altLang="en-US" sz="1700" u="none"/>
              <a:t> Claudius Nero</a:t>
            </a:r>
            <a:endParaRPr lang="en-US" altLang="en-US" sz="1700" b="0" u="none"/>
          </a:p>
        </p:txBody>
      </p:sp>
      <p:pic>
        <p:nvPicPr>
          <p:cNvPr id="21507" name="Picture 6">
            <a:extLst>
              <a:ext uri="{FF2B5EF4-FFF2-40B4-BE49-F238E27FC236}">
                <a16:creationId xmlns:a16="http://schemas.microsoft.com/office/drawing/2014/main" id="{F44D63E6-F74F-47B8-8F83-D5D0296515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0"/>
            <a:ext cx="57943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3" descr="Tiberius_bust">
            <a:extLst>
              <a:ext uri="{FF2B5EF4-FFF2-40B4-BE49-F238E27FC236}">
                <a16:creationId xmlns:a16="http://schemas.microsoft.com/office/drawing/2014/main" id="{251C1BBE-FEC0-4BD2-AB53-6170159A72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3810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8">
            <a:extLst>
              <a:ext uri="{FF2B5EF4-FFF2-40B4-BE49-F238E27FC236}">
                <a16:creationId xmlns:a16="http://schemas.microsoft.com/office/drawing/2014/main" id="{CE41A924-A46A-40E1-AF30-86B73EDCA9E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352800"/>
            <a:ext cx="2990850"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9">
            <a:extLst>
              <a:ext uri="{FF2B5EF4-FFF2-40B4-BE49-F238E27FC236}">
                <a16:creationId xmlns:a16="http://schemas.microsoft.com/office/drawing/2014/main" id="{BB577800-6241-4E26-A2BB-CEF704BD145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1" name="Rectangle 10">
            <a:extLst>
              <a:ext uri="{FF2B5EF4-FFF2-40B4-BE49-F238E27FC236}">
                <a16:creationId xmlns:a16="http://schemas.microsoft.com/office/drawing/2014/main" id="{105B4544-6098-4E41-8AAD-B6ECF5CF39DE}"/>
              </a:ext>
            </a:extLst>
          </p:cNvPr>
          <p:cNvSpPr>
            <a:spLocks noChangeArrowheads="1"/>
          </p:cNvSpPr>
          <p:nvPr/>
        </p:nvSpPr>
        <p:spPr bwMode="auto">
          <a:xfrm>
            <a:off x="3429000" y="5943600"/>
            <a:ext cx="56388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Nero Claudius </a:t>
            </a:r>
            <a:r>
              <a:rPr lang="en-US" altLang="en-US" sz="1700" u="none">
                <a:solidFill>
                  <a:srgbClr val="0000FF"/>
                </a:solidFill>
              </a:rPr>
              <a:t>DRUSUS</a:t>
            </a:r>
            <a:r>
              <a:rPr lang="en-US" altLang="en-US" sz="1700" u="none"/>
              <a:t> Germanicus</a:t>
            </a:r>
            <a:r>
              <a:rPr lang="en-US" altLang="en-US" sz="1700" b="0" u="none"/>
              <a:t>, d. 9 BCE </a:t>
            </a:r>
          </a:p>
        </p:txBody>
      </p:sp>
      <p:sp>
        <p:nvSpPr>
          <p:cNvPr id="12" name="Rectangle 11">
            <a:extLst>
              <a:ext uri="{FF2B5EF4-FFF2-40B4-BE49-F238E27FC236}">
                <a16:creationId xmlns:a16="http://schemas.microsoft.com/office/drawing/2014/main" id="{1D5832E4-BCB3-4224-AD18-7F411DCDD665}"/>
              </a:ext>
            </a:extLst>
          </p:cNvPr>
          <p:cNvSpPr/>
          <p:nvPr/>
        </p:nvSpPr>
        <p:spPr>
          <a:xfrm>
            <a:off x="3429000" y="381000"/>
            <a:ext cx="5867400" cy="354013"/>
          </a:xfrm>
          <a:prstGeom prst="rect">
            <a:avLst/>
          </a:prstGeom>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700" u="none">
                <a:solidFill>
                  <a:srgbClr val="FFFF00"/>
                </a:solidFill>
                <a:effectLst>
                  <a:outerShdw blurRad="38100" dist="38100" dir="2700000" algn="tl">
                    <a:srgbClr val="000000"/>
                  </a:outerShdw>
                </a:effectLst>
              </a:rPr>
              <a:t>GERMAN CAMPAIGNS</a:t>
            </a:r>
            <a:r>
              <a:rPr lang="en-US" altLang="en-US" sz="1700" b="0" u="none"/>
              <a:t> • </a:t>
            </a:r>
            <a:r>
              <a:rPr lang="en-US" altLang="en-US" sz="1700" u="none"/>
              <a:t>Drusus Germanicus </a:t>
            </a:r>
            <a:r>
              <a:rPr lang="en-US" altLang="en-US" sz="1700" b="0" u="none"/>
              <a:t>12-9 BCE</a:t>
            </a:r>
          </a:p>
        </p:txBody>
      </p:sp>
      <p:pic>
        <p:nvPicPr>
          <p:cNvPr id="2" name="Audio 1">
            <a:hlinkClick r:id="" action="ppaction://media"/>
            <a:extLst>
              <a:ext uri="{FF2B5EF4-FFF2-40B4-BE49-F238E27FC236}">
                <a16:creationId xmlns:a16="http://schemas.microsoft.com/office/drawing/2014/main" id="{D6D81B6A-4072-4BA9-8D2B-77CAC1D3CA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66"/>
    </mc:Choice>
    <mc:Fallback>
      <p:transition spd="slow" advTm="73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3321F0B-FEFB-42C3-A6C9-5A2E4997AA6B}"/>
              </a:ext>
            </a:extLst>
          </p:cNvPr>
          <p:cNvSpPr>
            <a:spLocks noChangeArrowheads="1"/>
          </p:cNvSpPr>
          <p:nvPr/>
        </p:nvSpPr>
        <p:spPr bwMode="auto">
          <a:xfrm>
            <a:off x="381000" y="26988"/>
            <a:ext cx="274002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solidFill>
                  <a:srgbClr val="0000FF"/>
                </a:solidFill>
              </a:rPr>
              <a:t>TIBERIUS</a:t>
            </a:r>
            <a:r>
              <a:rPr lang="en-US" altLang="en-US" sz="1700" u="none"/>
              <a:t> Claudius Nero</a:t>
            </a:r>
            <a:endParaRPr lang="en-US" altLang="en-US" sz="1700" b="0" u="none"/>
          </a:p>
        </p:txBody>
      </p:sp>
      <p:sp>
        <p:nvSpPr>
          <p:cNvPr id="23555" name="Rectangle 10">
            <a:extLst>
              <a:ext uri="{FF2B5EF4-FFF2-40B4-BE49-F238E27FC236}">
                <a16:creationId xmlns:a16="http://schemas.microsoft.com/office/drawing/2014/main" id="{455D59B7-A71F-417A-8C13-FC097E5D1D22}"/>
              </a:ext>
            </a:extLst>
          </p:cNvPr>
          <p:cNvSpPr>
            <a:spLocks noChangeArrowheads="1"/>
          </p:cNvSpPr>
          <p:nvPr/>
        </p:nvSpPr>
        <p:spPr bwMode="auto">
          <a:xfrm>
            <a:off x="3349625" y="5943600"/>
            <a:ext cx="59467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Nero Claudius Drusus </a:t>
            </a:r>
            <a:r>
              <a:rPr lang="en-US" altLang="en-US" sz="1700" u="none">
                <a:solidFill>
                  <a:srgbClr val="0000FF"/>
                </a:solidFill>
              </a:rPr>
              <a:t>GERMANICUS</a:t>
            </a:r>
            <a:r>
              <a:rPr lang="en-US" altLang="en-US" sz="1700" b="0" u="none"/>
              <a:t>, d. 19 CE </a:t>
            </a:r>
          </a:p>
        </p:txBody>
      </p:sp>
      <p:sp>
        <p:nvSpPr>
          <p:cNvPr id="12" name="Rectangle 11">
            <a:extLst>
              <a:ext uri="{FF2B5EF4-FFF2-40B4-BE49-F238E27FC236}">
                <a16:creationId xmlns:a16="http://schemas.microsoft.com/office/drawing/2014/main" id="{9F791B0D-5160-42AE-A622-CD2D685F6A11}"/>
              </a:ext>
            </a:extLst>
          </p:cNvPr>
          <p:cNvSpPr/>
          <p:nvPr/>
        </p:nvSpPr>
        <p:spPr>
          <a:xfrm>
            <a:off x="3429000" y="381000"/>
            <a:ext cx="5715000" cy="354013"/>
          </a:xfrm>
          <a:prstGeom prst="rect">
            <a:avLst/>
          </a:prstGeom>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700" u="none">
                <a:solidFill>
                  <a:srgbClr val="FFFF00"/>
                </a:solidFill>
                <a:effectLst>
                  <a:outerShdw blurRad="38100" dist="38100" dir="2700000" algn="tl">
                    <a:srgbClr val="000000"/>
                  </a:outerShdw>
                </a:effectLst>
              </a:rPr>
              <a:t>GERMAN CAMPAIGNS</a:t>
            </a:r>
            <a:r>
              <a:rPr lang="en-US" altLang="en-US" sz="1700" b="0" u="none"/>
              <a:t> • </a:t>
            </a:r>
            <a:r>
              <a:rPr lang="en-US" altLang="en-US" sz="1700" u="none">
                <a:solidFill>
                  <a:srgbClr val="0000FF"/>
                </a:solidFill>
              </a:rPr>
              <a:t>Teutoborg</a:t>
            </a:r>
            <a:r>
              <a:rPr lang="en-US" altLang="en-US" sz="1700" u="none"/>
              <a:t> </a:t>
            </a:r>
            <a:r>
              <a:rPr lang="en-US" altLang="en-US" sz="1700" u="none">
                <a:solidFill>
                  <a:srgbClr val="0000FF"/>
                </a:solidFill>
              </a:rPr>
              <a:t>Forest</a:t>
            </a:r>
            <a:r>
              <a:rPr lang="en-US" altLang="en-US" sz="1700" b="0" u="none"/>
              <a:t>, 9CE</a:t>
            </a:r>
          </a:p>
        </p:txBody>
      </p:sp>
      <p:pic>
        <p:nvPicPr>
          <p:cNvPr id="23557" name="Picture 13">
            <a:extLst>
              <a:ext uri="{FF2B5EF4-FFF2-40B4-BE49-F238E27FC236}">
                <a16:creationId xmlns:a16="http://schemas.microsoft.com/office/drawing/2014/main" id="{A086FD7B-4BB5-4640-AFF4-7B9F45B272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0"/>
            <a:ext cx="65119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3" descr="Tiberius_bust">
            <a:extLst>
              <a:ext uri="{FF2B5EF4-FFF2-40B4-BE49-F238E27FC236}">
                <a16:creationId xmlns:a16="http://schemas.microsoft.com/office/drawing/2014/main" id="{3C91328D-6017-4C9F-B54A-17CDC3C12E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3" y="3810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5">
            <a:extLst>
              <a:ext uri="{FF2B5EF4-FFF2-40B4-BE49-F238E27FC236}">
                <a16:creationId xmlns:a16="http://schemas.microsoft.com/office/drawing/2014/main" id="{E1DBDE6C-B370-4B50-865E-C29A2F65BE0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352800"/>
            <a:ext cx="29908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6">
            <a:extLst>
              <a:ext uri="{FF2B5EF4-FFF2-40B4-BE49-F238E27FC236}">
                <a16:creationId xmlns:a16="http://schemas.microsoft.com/office/drawing/2014/main" id="{D4FFE78C-9C26-4B49-96DC-0ED405F8DBF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C518A432-2F57-4373-BA51-1F25CEA19655}"/>
              </a:ext>
            </a:extLst>
          </p:cNvPr>
          <p:cNvSpPr/>
          <p:nvPr/>
        </p:nvSpPr>
        <p:spPr>
          <a:xfrm>
            <a:off x="5410200" y="2660650"/>
            <a:ext cx="3835400" cy="615950"/>
          </a:xfrm>
          <a:prstGeom prst="rect">
            <a:avLst/>
          </a:prstGeom>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700" u="none"/>
              <a:t>P. Quintilius </a:t>
            </a:r>
            <a:r>
              <a:rPr lang="en-US" altLang="en-US" sz="1700" u="none">
                <a:solidFill>
                  <a:srgbClr val="0000FF"/>
                </a:solidFill>
                <a:effectLst>
                  <a:outerShdw blurRad="38100" dist="38100" dir="2700000" algn="tl">
                    <a:srgbClr val="000000"/>
                  </a:outerShdw>
                </a:effectLst>
              </a:rPr>
              <a:t>VARUS</a:t>
            </a:r>
          </a:p>
          <a:p>
            <a:pPr eaLnBrk="1" hangingPunct="1">
              <a:defRPr/>
            </a:pPr>
            <a:r>
              <a:rPr lang="en-US" altLang="en-US" sz="1700" u="none"/>
              <a:t>vs </a:t>
            </a:r>
            <a:r>
              <a:rPr lang="en-US" altLang="en-US" sz="1700" u="none">
                <a:solidFill>
                  <a:srgbClr val="0000FF"/>
                </a:solidFill>
                <a:effectLst>
                  <a:outerShdw blurRad="38100" dist="38100" dir="2700000" algn="tl">
                    <a:srgbClr val="000000"/>
                  </a:outerShdw>
                </a:effectLst>
              </a:rPr>
              <a:t>ARMINIUS </a:t>
            </a:r>
            <a:r>
              <a:rPr lang="en-US" altLang="en-US" sz="1700" u="none"/>
              <a:t>(Herman the German) </a:t>
            </a:r>
            <a:endParaRPr lang="en-US" altLang="en-US" sz="1700">
              <a:solidFill>
                <a:srgbClr val="0000FF"/>
              </a:solidFill>
              <a:effectLst>
                <a:outerShdw blurRad="38100" dist="38100" dir="2700000" algn="tl">
                  <a:srgbClr val="000000"/>
                </a:outerShdw>
              </a:effectLst>
            </a:endParaRPr>
          </a:p>
        </p:txBody>
      </p:sp>
      <p:sp>
        <p:nvSpPr>
          <p:cNvPr id="19" name="Rectangle 18">
            <a:extLst>
              <a:ext uri="{FF2B5EF4-FFF2-40B4-BE49-F238E27FC236}">
                <a16:creationId xmlns:a16="http://schemas.microsoft.com/office/drawing/2014/main" id="{12A1B0FB-03EC-4582-96B5-C39D43A209CB}"/>
              </a:ext>
            </a:extLst>
          </p:cNvPr>
          <p:cNvSpPr/>
          <p:nvPr/>
        </p:nvSpPr>
        <p:spPr>
          <a:xfrm>
            <a:off x="5638800" y="2373313"/>
            <a:ext cx="338138" cy="369887"/>
          </a:xfrm>
          <a:prstGeom prst="rect">
            <a:avLst/>
          </a:prstGeom>
        </p:spPr>
        <p:txBody>
          <a:bodyPr wrap="none">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u="none">
                <a:solidFill>
                  <a:srgbClr val="0000FF"/>
                </a:solidFill>
                <a:effectLst>
                  <a:outerShdw blurRad="38100" dist="38100" dir="2700000" algn="tl">
                    <a:srgbClr val="000000"/>
                  </a:outerShdw>
                </a:effectLst>
              </a:rPr>
              <a:t>X</a:t>
            </a:r>
            <a:endParaRPr lang="en-US" altLang="en-US" sz="1800"/>
          </a:p>
        </p:txBody>
      </p:sp>
      <p:pic>
        <p:nvPicPr>
          <p:cNvPr id="2" name="Audio 1">
            <a:hlinkClick r:id="" action="ppaction://media"/>
            <a:extLst>
              <a:ext uri="{FF2B5EF4-FFF2-40B4-BE49-F238E27FC236}">
                <a16:creationId xmlns:a16="http://schemas.microsoft.com/office/drawing/2014/main" id="{856FA0FC-D276-4526-A4F7-897134790F3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827"/>
    </mc:Choice>
    <mc:Fallback>
      <p:transition spd="slow" advTm="6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2515CDE-14DE-4D8D-ACA8-C0545270ACE8}"/>
              </a:ext>
            </a:extLst>
          </p:cNvPr>
          <p:cNvSpPr>
            <a:spLocks noChangeArrowheads="1"/>
          </p:cNvSpPr>
          <p:nvPr/>
        </p:nvSpPr>
        <p:spPr bwMode="auto">
          <a:xfrm>
            <a:off x="381000" y="0"/>
            <a:ext cx="64865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Ti. Claudius Nero &gt; </a:t>
            </a:r>
            <a:r>
              <a:rPr lang="en-US" altLang="en-US" sz="1700" u="none"/>
              <a:t> </a:t>
            </a:r>
            <a:r>
              <a:rPr lang="en-US" altLang="en-US" sz="1700" u="none">
                <a:solidFill>
                  <a:srgbClr val="3333FF"/>
                </a:solidFill>
              </a:rPr>
              <a:t>TIBERIUS</a:t>
            </a:r>
            <a:r>
              <a:rPr lang="en-US" altLang="en-US" sz="1700" u="none">
                <a:solidFill>
                  <a:srgbClr val="0066CC"/>
                </a:solidFill>
              </a:rPr>
              <a:t> </a:t>
            </a:r>
            <a:r>
              <a:rPr lang="en-US" altLang="en-US" sz="1700" u="none"/>
              <a:t>CAESAR AUGUSTUS</a:t>
            </a:r>
            <a:r>
              <a:rPr lang="en-US" altLang="en-US" sz="1700" b="0" u="none"/>
              <a:t>, 14-37 CE</a:t>
            </a:r>
          </a:p>
        </p:txBody>
      </p:sp>
      <p:pic>
        <p:nvPicPr>
          <p:cNvPr id="25603" name="Picture 3" descr="Tiberius_bust">
            <a:extLst>
              <a:ext uri="{FF2B5EF4-FFF2-40B4-BE49-F238E27FC236}">
                <a16:creationId xmlns:a16="http://schemas.microsoft.com/office/drawing/2014/main" id="{1914B224-5431-4360-AF7D-1F133D257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988" y="3810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4" descr="Tiberius&amp;Livia_Aureus">
            <a:extLst>
              <a:ext uri="{FF2B5EF4-FFF2-40B4-BE49-F238E27FC236}">
                <a16:creationId xmlns:a16="http://schemas.microsoft.com/office/drawing/2014/main" id="{5B345421-E9E8-4930-8723-C83A8F575F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988" y="4154488"/>
            <a:ext cx="4876800"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5">
            <a:extLst>
              <a:ext uri="{FF2B5EF4-FFF2-40B4-BE49-F238E27FC236}">
                <a16:creationId xmlns:a16="http://schemas.microsoft.com/office/drawing/2014/main" id="{8ECEAE3F-A97D-4335-9F93-53CAD61B5DB7}"/>
              </a:ext>
            </a:extLst>
          </p:cNvPr>
          <p:cNvSpPr>
            <a:spLocks noChangeArrowheads="1"/>
          </p:cNvSpPr>
          <p:nvPr/>
        </p:nvSpPr>
        <p:spPr bwMode="auto">
          <a:xfrm>
            <a:off x="3508375" y="609600"/>
            <a:ext cx="53848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IMPERIAL WOMEN IN THE </a:t>
            </a:r>
          </a:p>
          <a:p>
            <a:pPr eaLnBrk="1" hangingPunct="1">
              <a:spcBef>
                <a:spcPct val="0"/>
              </a:spcBef>
              <a:buFontTx/>
              <a:buNone/>
            </a:pPr>
            <a:r>
              <a:rPr lang="en-US" altLang="en-US" sz="1700" u="none"/>
              <a:t>HOUSEHOLD OF </a:t>
            </a:r>
            <a:r>
              <a:rPr lang="en-US" altLang="en-US" sz="1700" u="none">
                <a:solidFill>
                  <a:srgbClr val="0000FF"/>
                </a:solidFill>
              </a:rPr>
              <a:t>TIBERIUS</a:t>
            </a:r>
            <a:r>
              <a:rPr lang="en-US" altLang="en-US" sz="1700" u="none">
                <a:solidFill>
                  <a:srgbClr val="3333FF"/>
                </a:solidFill>
              </a:rPr>
              <a:t> </a:t>
            </a:r>
            <a:r>
              <a:rPr lang="en-US" altLang="en-US" sz="1700" u="none">
                <a:solidFill>
                  <a:srgbClr val="0000FF"/>
                </a:solidFill>
              </a:rPr>
              <a:t>CAESAR</a:t>
            </a:r>
          </a:p>
          <a:p>
            <a:pPr eaLnBrk="1" hangingPunct="1">
              <a:spcBef>
                <a:spcPct val="0"/>
              </a:spcBef>
              <a:buFontTx/>
              <a:buNone/>
            </a:pPr>
            <a:endParaRPr lang="en-US" altLang="en-US" sz="1700" u="none"/>
          </a:p>
          <a:p>
            <a:pPr eaLnBrk="1" hangingPunct="1">
              <a:spcBef>
                <a:spcPct val="0"/>
              </a:spcBef>
              <a:buFontTx/>
              <a:buNone/>
            </a:pPr>
            <a:r>
              <a:rPr lang="en-US" altLang="en-US" sz="1700" u="none">
                <a:solidFill>
                  <a:srgbClr val="3333FF"/>
                </a:solidFill>
              </a:rPr>
              <a:t>LIVIA</a:t>
            </a:r>
            <a:r>
              <a:rPr lang="en-US" altLang="en-US" sz="1700" u="none">
                <a:solidFill>
                  <a:srgbClr val="0066CC"/>
                </a:solidFill>
              </a:rPr>
              <a:t> </a:t>
            </a:r>
            <a:r>
              <a:rPr lang="en-US" altLang="en-US" sz="1700" b="0" u="none"/>
              <a:t>(mother) honored as </a:t>
            </a:r>
            <a:r>
              <a:rPr lang="en-US" altLang="en-US" sz="1700" u="none">
                <a:solidFill>
                  <a:srgbClr val="3333FF"/>
                </a:solidFill>
              </a:rPr>
              <a:t>AUGUSTA</a:t>
            </a:r>
          </a:p>
          <a:p>
            <a:pPr eaLnBrk="1" hangingPunct="1">
              <a:spcBef>
                <a:spcPct val="0"/>
              </a:spcBef>
              <a:buFontTx/>
              <a:buNone/>
            </a:pPr>
            <a:endParaRPr lang="en-US" altLang="en-US" sz="1700" b="0" u="none">
              <a:solidFill>
                <a:schemeClr val="hlink"/>
              </a:solidFill>
            </a:endParaRPr>
          </a:p>
          <a:p>
            <a:pPr eaLnBrk="1" hangingPunct="1">
              <a:spcBef>
                <a:spcPct val="0"/>
              </a:spcBef>
              <a:buFontTx/>
              <a:buNone/>
            </a:pPr>
            <a:r>
              <a:rPr lang="en-US" altLang="en-US" sz="1700" u="none">
                <a:solidFill>
                  <a:srgbClr val="3333FF"/>
                </a:solidFill>
              </a:rPr>
              <a:t>JULIA</a:t>
            </a:r>
            <a:r>
              <a:rPr lang="en-US" altLang="en-US" sz="1700" u="none">
                <a:solidFill>
                  <a:srgbClr val="0066CC"/>
                </a:solidFill>
              </a:rPr>
              <a:t> </a:t>
            </a:r>
            <a:r>
              <a:rPr lang="en-US" altLang="en-US" sz="1700" u="none"/>
              <a:t>THE ELDER</a:t>
            </a:r>
            <a:r>
              <a:rPr lang="en-US" altLang="en-US" sz="1700" u="none">
                <a:solidFill>
                  <a:srgbClr val="0066CC"/>
                </a:solidFill>
              </a:rPr>
              <a:t> </a:t>
            </a:r>
            <a:r>
              <a:rPr lang="en-US" altLang="en-US" sz="1700" b="0" u="none"/>
              <a:t>(2</a:t>
            </a:r>
            <a:r>
              <a:rPr lang="en-US" altLang="en-US" sz="1700" b="0" u="none" baseline="30000"/>
              <a:t>nd</a:t>
            </a:r>
            <a:r>
              <a:rPr lang="en-US" altLang="en-US" sz="1700" b="0" u="none"/>
              <a:t> wife)</a:t>
            </a:r>
          </a:p>
          <a:p>
            <a:pPr eaLnBrk="1" hangingPunct="1">
              <a:spcBef>
                <a:spcPct val="0"/>
              </a:spcBef>
              <a:buFontTx/>
              <a:buNone/>
            </a:pPr>
            <a:r>
              <a:rPr lang="en-US" altLang="en-US" sz="1700" b="0" u="none"/>
              <a:t>• mother of </a:t>
            </a:r>
            <a:r>
              <a:rPr lang="en-US" altLang="en-US" sz="1700" u="none">
                <a:solidFill>
                  <a:srgbClr val="3333FF"/>
                </a:solidFill>
              </a:rPr>
              <a:t>AGRIPPINA</a:t>
            </a:r>
            <a:r>
              <a:rPr lang="en-US" altLang="en-US" sz="1700" b="0" u="none"/>
              <a:t> </a:t>
            </a:r>
            <a:r>
              <a:rPr lang="en-US" altLang="en-US" sz="1700" u="none"/>
              <a:t>the Elder</a:t>
            </a:r>
            <a:r>
              <a:rPr lang="en-US" altLang="en-US" sz="1700" b="0" u="none"/>
              <a:t> (wife of </a:t>
            </a:r>
            <a:r>
              <a:rPr lang="en-US" altLang="en-US" sz="1700" u="none"/>
              <a:t>Nero </a:t>
            </a:r>
          </a:p>
          <a:p>
            <a:pPr eaLnBrk="1" hangingPunct="1">
              <a:spcBef>
                <a:spcPct val="0"/>
              </a:spcBef>
              <a:buFontTx/>
              <a:buNone/>
            </a:pPr>
            <a:r>
              <a:rPr lang="en-US" altLang="en-US" sz="1700" u="none"/>
              <a:t>    Claudius Drusus</a:t>
            </a:r>
            <a:r>
              <a:rPr lang="en-US" altLang="en-US" sz="1700" b="0" u="none"/>
              <a:t> </a:t>
            </a:r>
            <a:r>
              <a:rPr lang="en-US" altLang="en-US" sz="1700" u="none">
                <a:solidFill>
                  <a:srgbClr val="3333FF"/>
                </a:solidFill>
              </a:rPr>
              <a:t>GERMANICUS</a:t>
            </a:r>
            <a:r>
              <a:rPr lang="en-US" altLang="en-US" sz="1700" b="0" u="none"/>
              <a:t>)</a:t>
            </a:r>
          </a:p>
          <a:p>
            <a:pPr eaLnBrk="1" hangingPunct="1">
              <a:spcBef>
                <a:spcPct val="0"/>
              </a:spcBef>
              <a:buFontTx/>
              <a:buNone/>
            </a:pPr>
            <a:endParaRPr lang="en-US" altLang="en-US" sz="1700" b="0" u="none"/>
          </a:p>
          <a:p>
            <a:pPr eaLnBrk="1" hangingPunct="1">
              <a:spcBef>
                <a:spcPct val="0"/>
              </a:spcBef>
              <a:buFontTx/>
              <a:buNone/>
            </a:pPr>
            <a:r>
              <a:rPr lang="en-US" altLang="en-US" sz="1700" b="0" u="none"/>
              <a:t>The first crime of the new reign was the murder</a:t>
            </a:r>
          </a:p>
          <a:p>
            <a:pPr eaLnBrk="1" hangingPunct="1">
              <a:spcBef>
                <a:spcPct val="0"/>
              </a:spcBef>
              <a:buFontTx/>
              <a:buNone/>
            </a:pPr>
            <a:r>
              <a:rPr lang="en-US" altLang="en-US" sz="1700" b="0" u="none"/>
              <a:t>of Postumus Agrippa (Tiberius’ stepson)…         </a:t>
            </a:r>
          </a:p>
          <a:p>
            <a:pPr eaLnBrk="1" hangingPunct="1">
              <a:spcBef>
                <a:spcPct val="0"/>
              </a:spcBef>
              <a:buFontTx/>
              <a:buNone/>
            </a:pPr>
            <a:r>
              <a:rPr lang="en-US" altLang="en-US" sz="1700" b="0" u="none"/>
              <a:t>				</a:t>
            </a:r>
            <a:r>
              <a:rPr lang="en-US" altLang="en-US" sz="1400" b="0" u="none"/>
              <a:t>Tacitus </a:t>
            </a:r>
            <a:r>
              <a:rPr lang="en-US" altLang="en-US" sz="1400" b="0" i="1" u="none"/>
              <a:t>Annales</a:t>
            </a:r>
            <a:r>
              <a:rPr lang="en-US" altLang="en-US" sz="1400" b="0" u="none"/>
              <a:t> I.6</a:t>
            </a:r>
            <a:endParaRPr lang="en-US" altLang="en-US" sz="1800" b="0" u="none"/>
          </a:p>
        </p:txBody>
      </p:sp>
      <p:pic>
        <p:nvPicPr>
          <p:cNvPr id="25606" name="Picture 5">
            <a:extLst>
              <a:ext uri="{FF2B5EF4-FFF2-40B4-BE49-F238E27FC236}">
                <a16:creationId xmlns:a16="http://schemas.microsoft.com/office/drawing/2014/main" id="{015591CD-87A4-4402-96E1-E12DE1305C3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BE4DD29-E1F0-4D7D-852E-FD0B169D64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705"/>
    </mc:Choice>
    <mc:Fallback>
      <p:transition spd="slow" advTm="66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1916921-A1D6-4211-9D23-757ADBD27C06}"/>
              </a:ext>
            </a:extLst>
          </p:cNvPr>
          <p:cNvSpPr>
            <a:spLocks noChangeArrowheads="1"/>
          </p:cNvSpPr>
          <p:nvPr/>
        </p:nvSpPr>
        <p:spPr bwMode="auto">
          <a:xfrm>
            <a:off x="381000" y="26988"/>
            <a:ext cx="450056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solidFill>
                  <a:srgbClr val="3333FF"/>
                </a:solidFill>
              </a:rPr>
              <a:t>TIBERIUS</a:t>
            </a:r>
            <a:r>
              <a:rPr lang="en-US" altLang="en-US" sz="1700" u="none">
                <a:solidFill>
                  <a:srgbClr val="0066CC"/>
                </a:solidFill>
              </a:rPr>
              <a:t> </a:t>
            </a:r>
            <a:r>
              <a:rPr lang="en-US" altLang="en-US" sz="1700" u="none"/>
              <a:t>CAESAR AUGUSTUS</a:t>
            </a:r>
            <a:r>
              <a:rPr lang="en-US" altLang="en-US" sz="1700" b="0" u="none"/>
              <a:t>, 14-37 CE</a:t>
            </a:r>
          </a:p>
        </p:txBody>
      </p:sp>
      <p:sp>
        <p:nvSpPr>
          <p:cNvPr id="27651" name="Rectangle 10">
            <a:extLst>
              <a:ext uri="{FF2B5EF4-FFF2-40B4-BE49-F238E27FC236}">
                <a16:creationId xmlns:a16="http://schemas.microsoft.com/office/drawing/2014/main" id="{39486AB2-65B6-4E6E-BE4D-884CDEA64E56}"/>
              </a:ext>
            </a:extLst>
          </p:cNvPr>
          <p:cNvSpPr>
            <a:spLocks noChangeArrowheads="1"/>
          </p:cNvSpPr>
          <p:nvPr/>
        </p:nvSpPr>
        <p:spPr bwMode="auto">
          <a:xfrm>
            <a:off x="3349625" y="5943600"/>
            <a:ext cx="594677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Nero Claudius Drusus </a:t>
            </a:r>
            <a:r>
              <a:rPr lang="en-US" altLang="en-US" sz="1700" u="none">
                <a:solidFill>
                  <a:srgbClr val="0000FF"/>
                </a:solidFill>
              </a:rPr>
              <a:t>GERMANICUS</a:t>
            </a:r>
            <a:r>
              <a:rPr lang="en-US" altLang="en-US" sz="1700" b="0" u="none"/>
              <a:t>, d. 19 CE </a:t>
            </a:r>
          </a:p>
        </p:txBody>
      </p:sp>
      <p:sp>
        <p:nvSpPr>
          <p:cNvPr id="12" name="Rectangle 11">
            <a:extLst>
              <a:ext uri="{FF2B5EF4-FFF2-40B4-BE49-F238E27FC236}">
                <a16:creationId xmlns:a16="http://schemas.microsoft.com/office/drawing/2014/main" id="{2E3EE617-A6C5-44E7-9C93-1365A301FDAB}"/>
              </a:ext>
            </a:extLst>
          </p:cNvPr>
          <p:cNvSpPr/>
          <p:nvPr/>
        </p:nvSpPr>
        <p:spPr>
          <a:xfrm>
            <a:off x="3429000" y="381000"/>
            <a:ext cx="5715000" cy="354013"/>
          </a:xfrm>
          <a:prstGeom prst="rect">
            <a:avLst/>
          </a:prstGeom>
        </p:spPr>
        <p:txBody>
          <a:bodyPr>
            <a:spAutoFit/>
          </a:bodyPr>
          <a:lstStyle>
            <a:lvl1pPr eaLnBrk="0" hangingPunct="0">
              <a:defRPr sz="2400" b="1" u="sng">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b="1" u="sng">
                <a:solidFill>
                  <a:schemeClr val="tx1"/>
                </a:solidFill>
                <a:latin typeface="Arial" panose="020B0604020202020204" pitchFamily="34" charset="0"/>
                <a:ea typeface="ＭＳ Ｐゴシック" panose="020B0600070205080204" pitchFamily="34" charset="-128"/>
              </a:defRPr>
            </a:lvl2pPr>
            <a:lvl3pPr eaLnBrk="0" hangingPunct="0">
              <a:defRPr sz="2400" b="1" u="sng">
                <a:solidFill>
                  <a:schemeClr val="tx1"/>
                </a:solidFill>
                <a:latin typeface="Arial" panose="020B0604020202020204" pitchFamily="34" charset="0"/>
                <a:ea typeface="ＭＳ Ｐゴシック" panose="020B0600070205080204" pitchFamily="34" charset="-128"/>
              </a:defRPr>
            </a:lvl3pPr>
            <a:lvl4pPr eaLnBrk="0" hangingPunct="0">
              <a:defRPr sz="2400" b="1" u="sng">
                <a:solidFill>
                  <a:schemeClr val="tx1"/>
                </a:solidFill>
                <a:latin typeface="Arial" panose="020B0604020202020204" pitchFamily="34" charset="0"/>
                <a:ea typeface="ＭＳ Ｐゴシック" panose="020B0600070205080204" pitchFamily="34" charset="-128"/>
              </a:defRPr>
            </a:lvl4pPr>
            <a:lvl5pPr eaLnBrk="0" hangingPunct="0">
              <a:defRPr sz="2400" b="1" u="sng">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b="1" u="sng">
                <a:solidFill>
                  <a:schemeClr val="tx1"/>
                </a:solidFill>
                <a:latin typeface="Arial" panose="020B0604020202020204" pitchFamily="34" charset="0"/>
                <a:ea typeface="ＭＳ Ｐゴシック" panose="020B0600070205080204" pitchFamily="34" charset="-128"/>
              </a:defRPr>
            </a:lvl9pPr>
          </a:lstStyle>
          <a:p>
            <a:pPr eaLnBrk="1" hangingPunct="1">
              <a:defRPr/>
            </a:pPr>
            <a:r>
              <a:rPr lang="en-US" altLang="en-US" sz="1700" u="none">
                <a:solidFill>
                  <a:srgbClr val="FFFF00"/>
                </a:solidFill>
                <a:effectLst>
                  <a:outerShdw blurRad="38100" dist="38100" dir="2700000" algn="tl">
                    <a:srgbClr val="000000"/>
                  </a:outerShdw>
                </a:effectLst>
              </a:rPr>
              <a:t>GERMAN CAMPAIGNS</a:t>
            </a:r>
            <a:r>
              <a:rPr lang="en-US" altLang="en-US" sz="1700" b="0" u="none"/>
              <a:t> • 14-16 CE</a:t>
            </a:r>
          </a:p>
        </p:txBody>
      </p:sp>
      <p:pic>
        <p:nvPicPr>
          <p:cNvPr id="27653" name="Picture 13">
            <a:extLst>
              <a:ext uri="{FF2B5EF4-FFF2-40B4-BE49-F238E27FC236}">
                <a16:creationId xmlns:a16="http://schemas.microsoft.com/office/drawing/2014/main" id="{AF40FB86-58DA-49B1-9E36-39C1F3C898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0"/>
            <a:ext cx="651192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3" descr="Tiberius_bust">
            <a:extLst>
              <a:ext uri="{FF2B5EF4-FFF2-40B4-BE49-F238E27FC236}">
                <a16:creationId xmlns:a16="http://schemas.microsoft.com/office/drawing/2014/main" id="{8312B229-A3D6-4C4B-A926-107B82F4E3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113" y="381000"/>
            <a:ext cx="299085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15">
            <a:extLst>
              <a:ext uri="{FF2B5EF4-FFF2-40B4-BE49-F238E27FC236}">
                <a16:creationId xmlns:a16="http://schemas.microsoft.com/office/drawing/2014/main" id="{3EAFC6B1-4034-480B-8E08-D985EDC15D5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457575"/>
            <a:ext cx="2990850"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6">
            <a:extLst>
              <a:ext uri="{FF2B5EF4-FFF2-40B4-BE49-F238E27FC236}">
                <a16:creationId xmlns:a16="http://schemas.microsoft.com/office/drawing/2014/main" id="{207A7322-A4C9-4519-A4EB-0FE44F7851F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3EA969EE-2920-4DE7-8FEB-DC378341CB7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33"/>
    </mc:Choice>
    <mc:Fallback>
      <p:transition spd="slow" advTm="4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29698" name="Picture 2" descr="Caligula_bust">
            <a:extLst>
              <a:ext uri="{FF2B5EF4-FFF2-40B4-BE49-F238E27FC236}">
                <a16:creationId xmlns:a16="http://schemas.microsoft.com/office/drawing/2014/main" id="{8087E157-8373-4D14-987F-66AD40DD1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299243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a:extLst>
              <a:ext uri="{FF2B5EF4-FFF2-40B4-BE49-F238E27FC236}">
                <a16:creationId xmlns:a16="http://schemas.microsoft.com/office/drawing/2014/main" id="{77FEA37F-A4A0-4253-A449-076308A09CA7}"/>
              </a:ext>
            </a:extLst>
          </p:cNvPr>
          <p:cNvSpPr>
            <a:spLocks noChangeArrowheads="1"/>
          </p:cNvSpPr>
          <p:nvPr/>
        </p:nvSpPr>
        <p:spPr bwMode="auto">
          <a:xfrm>
            <a:off x="457200" y="0"/>
            <a:ext cx="781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C.</a:t>
            </a:r>
            <a:r>
              <a:rPr lang="en-US" altLang="en-US" sz="1700" u="none"/>
              <a:t> </a:t>
            </a:r>
            <a:r>
              <a:rPr lang="en-US" altLang="en-US" sz="1700" b="0" u="none"/>
              <a:t>Julius Caesar Germanicus &gt; </a:t>
            </a:r>
            <a:r>
              <a:rPr lang="en-US" altLang="en-US" sz="1700" u="none"/>
              <a:t> </a:t>
            </a:r>
            <a:r>
              <a:rPr lang="en-US" altLang="en-US" sz="1700" u="none">
                <a:solidFill>
                  <a:srgbClr val="3333FF"/>
                </a:solidFill>
              </a:rPr>
              <a:t>CAIUS</a:t>
            </a:r>
            <a:r>
              <a:rPr lang="en-US" altLang="en-US" sz="1700" u="none">
                <a:solidFill>
                  <a:srgbClr val="0066CC"/>
                </a:solidFill>
              </a:rPr>
              <a:t> </a:t>
            </a:r>
            <a:r>
              <a:rPr lang="en-US" altLang="en-US" sz="1700" u="none"/>
              <a:t>CAESAR AUGUSTUS GERMANICUS</a:t>
            </a:r>
            <a:endParaRPr lang="en-US" altLang="en-US" sz="1700" b="0" u="none"/>
          </a:p>
          <a:p>
            <a:pPr eaLnBrk="1" hangingPunct="1">
              <a:spcBef>
                <a:spcPct val="0"/>
              </a:spcBef>
              <a:buFontTx/>
              <a:buNone/>
            </a:pPr>
            <a:r>
              <a:rPr lang="en-US" altLang="en-US" sz="1700" b="0" u="none"/>
              <a:t>				  (“</a:t>
            </a:r>
            <a:r>
              <a:rPr lang="en-US" altLang="en-US" sz="1700" u="none">
                <a:solidFill>
                  <a:srgbClr val="3333FF"/>
                </a:solidFill>
              </a:rPr>
              <a:t>CALIGULA</a:t>
            </a:r>
            <a:r>
              <a:rPr lang="en-US" altLang="en-US" sz="1700" b="0" u="none"/>
              <a:t>”), 37-41 CE</a:t>
            </a:r>
          </a:p>
        </p:txBody>
      </p:sp>
      <p:pic>
        <p:nvPicPr>
          <p:cNvPr id="29700" name="Picture 4" descr="Caligula&amp;Germanicus_Aureus">
            <a:extLst>
              <a:ext uri="{FF2B5EF4-FFF2-40B4-BE49-F238E27FC236}">
                <a16:creationId xmlns:a16="http://schemas.microsoft.com/office/drawing/2014/main" id="{BD162666-401A-44B9-BCFD-8A3591A3F0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46550"/>
            <a:ext cx="46482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a:extLst>
              <a:ext uri="{FF2B5EF4-FFF2-40B4-BE49-F238E27FC236}">
                <a16:creationId xmlns:a16="http://schemas.microsoft.com/office/drawing/2014/main" id="{68828207-9539-478E-BC51-E4D18DF447F0}"/>
              </a:ext>
            </a:extLst>
          </p:cNvPr>
          <p:cNvSpPr>
            <a:spLocks noChangeArrowheads="1"/>
          </p:cNvSpPr>
          <p:nvPr/>
        </p:nvSpPr>
        <p:spPr bwMode="auto">
          <a:xfrm>
            <a:off x="3557588" y="849313"/>
            <a:ext cx="4851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IMPERIAL WOMEN IN THE </a:t>
            </a:r>
          </a:p>
          <a:p>
            <a:pPr eaLnBrk="1" hangingPunct="1">
              <a:spcBef>
                <a:spcPct val="0"/>
              </a:spcBef>
              <a:buFontTx/>
              <a:buNone/>
            </a:pPr>
            <a:r>
              <a:rPr lang="en-US" altLang="en-US" sz="1700" u="none"/>
              <a:t>HOUSEHOLD OF </a:t>
            </a:r>
            <a:r>
              <a:rPr lang="en-US" altLang="en-US" sz="1700" u="none">
                <a:solidFill>
                  <a:srgbClr val="3333FF"/>
                </a:solidFill>
              </a:rPr>
              <a:t>CAIUS CAESAR</a:t>
            </a:r>
            <a:endParaRPr lang="en-US" altLang="en-US" sz="1700" u="none"/>
          </a:p>
          <a:p>
            <a:pPr eaLnBrk="1" hangingPunct="1">
              <a:spcBef>
                <a:spcPct val="0"/>
              </a:spcBef>
              <a:buFontTx/>
              <a:buNone/>
            </a:pPr>
            <a:endParaRPr lang="en-US" altLang="en-US" sz="1700" u="none"/>
          </a:p>
          <a:p>
            <a:pPr eaLnBrk="1" hangingPunct="1">
              <a:spcBef>
                <a:spcPct val="0"/>
              </a:spcBef>
              <a:buFontTx/>
              <a:buNone/>
            </a:pPr>
            <a:r>
              <a:rPr lang="en-US" altLang="en-US" sz="1700" u="none">
                <a:solidFill>
                  <a:srgbClr val="3333FF"/>
                </a:solidFill>
              </a:rPr>
              <a:t>AGRIPPINA</a:t>
            </a:r>
            <a:r>
              <a:rPr lang="en-US" altLang="en-US" sz="1700" u="none">
                <a:solidFill>
                  <a:srgbClr val="0066CC"/>
                </a:solidFill>
              </a:rPr>
              <a:t> </a:t>
            </a:r>
            <a:r>
              <a:rPr lang="en-US" altLang="en-US" sz="1700" u="none"/>
              <a:t>THE ELDER</a:t>
            </a:r>
            <a:r>
              <a:rPr lang="en-US" altLang="en-US" sz="1700" u="none">
                <a:solidFill>
                  <a:srgbClr val="0066CC"/>
                </a:solidFill>
              </a:rPr>
              <a:t> </a:t>
            </a:r>
            <a:r>
              <a:rPr lang="en-US" altLang="en-US" sz="1700" b="0" u="none"/>
              <a:t>(mother of </a:t>
            </a:r>
            <a:r>
              <a:rPr lang="en-US" altLang="en-US" sz="1700" u="none"/>
              <a:t>Caius</a:t>
            </a:r>
            <a:r>
              <a:rPr lang="en-US" altLang="en-US" sz="1700" b="0" u="none"/>
              <a:t>)</a:t>
            </a:r>
          </a:p>
          <a:p>
            <a:pPr eaLnBrk="1" hangingPunct="1">
              <a:spcBef>
                <a:spcPct val="0"/>
              </a:spcBef>
              <a:buFontTx/>
              <a:buNone/>
            </a:pPr>
            <a:r>
              <a:rPr lang="en-US" altLang="en-US" sz="1700" b="0" u="none">
                <a:cs typeface="Arial" panose="020B0604020202020204" pitchFamily="34" charset="0"/>
              </a:rPr>
              <a:t>• wife of </a:t>
            </a:r>
            <a:r>
              <a:rPr lang="en-US" altLang="en-US" sz="1700" u="none">
                <a:cs typeface="Arial" panose="020B0604020202020204" pitchFamily="34" charset="0"/>
              </a:rPr>
              <a:t>Nero Claudius Drusus</a:t>
            </a:r>
            <a:r>
              <a:rPr lang="en-US" altLang="en-US" sz="1700" b="0" u="none">
                <a:cs typeface="Arial" panose="020B0604020202020204" pitchFamily="34" charset="0"/>
              </a:rPr>
              <a:t> </a:t>
            </a:r>
            <a:r>
              <a:rPr lang="en-US" altLang="en-US" sz="1700" u="none">
                <a:solidFill>
                  <a:srgbClr val="3333FF"/>
                </a:solidFill>
                <a:cs typeface="Arial" panose="020B0604020202020204" pitchFamily="34" charset="0"/>
              </a:rPr>
              <a:t>GERMANICUS</a:t>
            </a:r>
            <a:endParaRPr lang="en-US" altLang="en-US" sz="1700" b="0">
              <a:solidFill>
                <a:srgbClr val="3333FF"/>
              </a:solidFill>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 mother of </a:t>
            </a:r>
            <a:r>
              <a:rPr lang="en-US" altLang="en-US" sz="1700" u="none">
                <a:cs typeface="Arial" panose="020B0604020202020204" pitchFamily="34" charset="0"/>
              </a:rPr>
              <a:t>Julia</a:t>
            </a:r>
            <a:r>
              <a:rPr lang="en-US" altLang="en-US" sz="1700" u="none">
                <a:solidFill>
                  <a:srgbClr val="3333FF"/>
                </a:solidFill>
                <a:cs typeface="Arial" panose="020B0604020202020204" pitchFamily="34" charset="0"/>
              </a:rPr>
              <a:t> AGRIPPINA</a:t>
            </a:r>
            <a:r>
              <a:rPr lang="en-US" altLang="en-US" sz="1700" b="0" u="none">
                <a:cs typeface="Arial" panose="020B0604020202020204" pitchFamily="34" charset="0"/>
              </a:rPr>
              <a:t> </a:t>
            </a:r>
            <a:r>
              <a:rPr lang="en-US" altLang="en-US" sz="1700" u="none">
                <a:cs typeface="Arial" panose="020B0604020202020204" pitchFamily="34" charset="0"/>
              </a:rPr>
              <a:t>the Younger</a:t>
            </a:r>
            <a:endParaRPr lang="en-US" altLang="en-US" sz="1700" b="0" u="none">
              <a:cs typeface="Arial" panose="020B0604020202020204" pitchFamily="34" charset="0"/>
            </a:endParaRPr>
          </a:p>
          <a:p>
            <a:pPr eaLnBrk="1" hangingPunct="1">
              <a:spcBef>
                <a:spcPct val="0"/>
              </a:spcBef>
              <a:buFontTx/>
              <a:buNone/>
            </a:pPr>
            <a:endParaRPr lang="en-US" altLang="en-US" sz="1700" b="0" u="none">
              <a:cs typeface="Arial" panose="020B0604020202020204" pitchFamily="34" charset="0"/>
            </a:endParaRPr>
          </a:p>
        </p:txBody>
      </p:sp>
      <p:pic>
        <p:nvPicPr>
          <p:cNvPr id="29702" name="Picture 5">
            <a:extLst>
              <a:ext uri="{FF2B5EF4-FFF2-40B4-BE49-F238E27FC236}">
                <a16:creationId xmlns:a16="http://schemas.microsoft.com/office/drawing/2014/main" id="{2C593A4B-7494-415A-A370-5A71D9BFB03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C61693C-8140-47B5-B7B8-FDA493BB6F3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226"/>
    </mc:Choice>
    <mc:Fallback>
      <p:transition spd="slow" advTm="50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741C43A-FF8F-4880-8E54-EB77B781B68F}"/>
              </a:ext>
            </a:extLst>
          </p:cNvPr>
          <p:cNvSpPr>
            <a:spLocks noChangeArrowheads="1"/>
          </p:cNvSpPr>
          <p:nvPr/>
        </p:nvSpPr>
        <p:spPr bwMode="auto">
          <a:xfrm>
            <a:off x="366713" y="0"/>
            <a:ext cx="779462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Ti. Claudius Drusus Nero Germanicus &gt; </a:t>
            </a:r>
            <a:r>
              <a:rPr lang="en-US" altLang="en-US" sz="1700" u="none"/>
              <a:t>TI. </a:t>
            </a:r>
            <a:r>
              <a:rPr lang="en-US" altLang="en-US" sz="1700" u="none">
                <a:solidFill>
                  <a:srgbClr val="3333FF"/>
                </a:solidFill>
              </a:rPr>
              <a:t>CLAUDIUS</a:t>
            </a:r>
            <a:r>
              <a:rPr lang="en-US" altLang="en-US" sz="1700" u="none">
                <a:solidFill>
                  <a:srgbClr val="0066CC"/>
                </a:solidFill>
              </a:rPr>
              <a:t> </a:t>
            </a:r>
            <a:r>
              <a:rPr lang="en-US" altLang="en-US" sz="1700" u="none"/>
              <a:t>CAESAR AUGUSTUS </a:t>
            </a:r>
          </a:p>
          <a:p>
            <a:pPr eaLnBrk="1" hangingPunct="1">
              <a:spcBef>
                <a:spcPct val="0"/>
              </a:spcBef>
              <a:buFontTx/>
              <a:buNone/>
            </a:pPr>
            <a:r>
              <a:rPr lang="en-US" altLang="en-US" sz="1700" u="none"/>
              <a:t>					GERMANICUS</a:t>
            </a:r>
            <a:r>
              <a:rPr lang="en-US" altLang="en-US" sz="1700" b="0" u="none"/>
              <a:t>, 41-54 CE</a:t>
            </a:r>
          </a:p>
        </p:txBody>
      </p:sp>
      <p:pic>
        <p:nvPicPr>
          <p:cNvPr id="31747" name="Picture 3" descr="800px-Claudiusreal">
            <a:extLst>
              <a:ext uri="{FF2B5EF4-FFF2-40B4-BE49-F238E27FC236}">
                <a16:creationId xmlns:a16="http://schemas.microsoft.com/office/drawing/2014/main" id="{3F3916E9-A75F-4BEB-B14F-3372635CED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162425"/>
            <a:ext cx="4724400" cy="228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Emperor_Claudius">
            <a:extLst>
              <a:ext uri="{FF2B5EF4-FFF2-40B4-BE49-F238E27FC236}">
                <a16:creationId xmlns:a16="http://schemas.microsoft.com/office/drawing/2014/main" id="{3E2B4374-A699-4A06-A3E6-39FC904866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975" y="381000"/>
            <a:ext cx="4752975" cy="381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5">
            <a:extLst>
              <a:ext uri="{FF2B5EF4-FFF2-40B4-BE49-F238E27FC236}">
                <a16:creationId xmlns:a16="http://schemas.microsoft.com/office/drawing/2014/main" id="{83C8F900-3B32-43DF-A492-341193EDD64E}"/>
              </a:ext>
            </a:extLst>
          </p:cNvPr>
          <p:cNvSpPr>
            <a:spLocks noChangeArrowheads="1"/>
          </p:cNvSpPr>
          <p:nvPr/>
        </p:nvSpPr>
        <p:spPr bwMode="auto">
          <a:xfrm>
            <a:off x="3505200" y="849313"/>
            <a:ext cx="5748338"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IMPERIAL WOMEN IN THE </a:t>
            </a:r>
          </a:p>
          <a:p>
            <a:pPr eaLnBrk="1" hangingPunct="1">
              <a:spcBef>
                <a:spcPct val="0"/>
              </a:spcBef>
              <a:buFontTx/>
              <a:buNone/>
            </a:pPr>
            <a:r>
              <a:rPr lang="en-US" altLang="en-US" sz="1700" u="none"/>
              <a:t>HOUSEHOLD OF </a:t>
            </a:r>
            <a:r>
              <a:rPr lang="en-US" altLang="en-US" sz="1700" u="none">
                <a:solidFill>
                  <a:srgbClr val="3333FF"/>
                </a:solidFill>
              </a:rPr>
              <a:t>CLAUDIUS CAESAR</a:t>
            </a:r>
          </a:p>
          <a:p>
            <a:pPr eaLnBrk="1" hangingPunct="1">
              <a:spcBef>
                <a:spcPct val="0"/>
              </a:spcBef>
              <a:buFontTx/>
              <a:buNone/>
            </a:pPr>
            <a:endParaRPr lang="en-US" altLang="en-US" sz="1700" u="none"/>
          </a:p>
          <a:p>
            <a:pPr eaLnBrk="1" hangingPunct="1">
              <a:spcBef>
                <a:spcPct val="0"/>
              </a:spcBef>
              <a:buFontTx/>
              <a:buNone/>
            </a:pPr>
            <a:r>
              <a:rPr lang="en-US" altLang="en-US" sz="1700" u="none">
                <a:solidFill>
                  <a:srgbClr val="3333FF"/>
                </a:solidFill>
              </a:rPr>
              <a:t>AGRIPPINA</a:t>
            </a:r>
            <a:r>
              <a:rPr lang="en-US" altLang="en-US" sz="1700" u="none">
                <a:solidFill>
                  <a:srgbClr val="0066CC"/>
                </a:solidFill>
              </a:rPr>
              <a:t> </a:t>
            </a:r>
            <a:r>
              <a:rPr lang="en-US" altLang="en-US" sz="1700" u="none"/>
              <a:t>THE ELDER</a:t>
            </a:r>
            <a:r>
              <a:rPr lang="en-US" altLang="en-US" sz="1700" u="none">
                <a:solidFill>
                  <a:srgbClr val="0066CC"/>
                </a:solidFill>
              </a:rPr>
              <a:t> </a:t>
            </a:r>
            <a:r>
              <a:rPr lang="en-US" altLang="en-US" sz="1700" b="0" u="none"/>
              <a:t>(mother of </a:t>
            </a:r>
            <a:r>
              <a:rPr lang="en-US" altLang="en-US" sz="1700" u="none"/>
              <a:t>Caius</a:t>
            </a:r>
            <a:r>
              <a:rPr lang="en-US" altLang="en-US" sz="1700" b="0" u="none"/>
              <a:t> &amp; </a:t>
            </a:r>
            <a:r>
              <a:rPr lang="en-US" altLang="en-US" sz="1700" u="none"/>
              <a:t>Agrippina</a:t>
            </a:r>
            <a:r>
              <a:rPr lang="en-US" altLang="en-US" sz="1700" b="0" u="none"/>
              <a:t>)</a:t>
            </a:r>
          </a:p>
          <a:p>
            <a:pPr eaLnBrk="1" hangingPunct="1">
              <a:spcBef>
                <a:spcPct val="0"/>
              </a:spcBef>
              <a:buFontTx/>
              <a:buNone/>
            </a:pPr>
            <a:r>
              <a:rPr lang="en-US" altLang="en-US" sz="1700" b="0" u="none">
                <a:cs typeface="Arial" panose="020B0604020202020204" pitchFamily="34" charset="0"/>
              </a:rPr>
              <a:t>• sister of </a:t>
            </a:r>
            <a:r>
              <a:rPr lang="en-US" altLang="en-US" sz="1700" u="none">
                <a:solidFill>
                  <a:srgbClr val="3333FF"/>
                </a:solidFill>
                <a:cs typeface="Arial" panose="020B0604020202020204" pitchFamily="34" charset="0"/>
              </a:rPr>
              <a:t>CLAUDIUS</a:t>
            </a:r>
            <a:endParaRPr lang="en-US" altLang="en-US" sz="1700" b="0" u="none">
              <a:cs typeface="Arial" panose="020B0604020202020204" pitchFamily="34" charset="0"/>
            </a:endParaRPr>
          </a:p>
          <a:p>
            <a:pPr eaLnBrk="1" hangingPunct="1">
              <a:spcBef>
                <a:spcPct val="0"/>
              </a:spcBef>
              <a:buFontTx/>
              <a:buNone/>
            </a:pPr>
            <a:endParaRPr lang="en-US" altLang="en-US" sz="1100" b="0" u="none">
              <a:cs typeface="Arial" panose="020B0604020202020204" pitchFamily="34" charset="0"/>
            </a:endParaRPr>
          </a:p>
          <a:p>
            <a:pPr eaLnBrk="1" hangingPunct="1">
              <a:spcBef>
                <a:spcPct val="0"/>
              </a:spcBef>
              <a:buFontTx/>
              <a:buNone/>
            </a:pPr>
            <a:r>
              <a:rPr lang="en-US" altLang="en-US" sz="1700" u="none">
                <a:cs typeface="Arial" panose="020B0604020202020204" pitchFamily="34" charset="0"/>
              </a:rPr>
              <a:t>JULIA</a:t>
            </a:r>
            <a:r>
              <a:rPr lang="en-US" altLang="en-US" sz="1700" u="none">
                <a:solidFill>
                  <a:srgbClr val="3333FF"/>
                </a:solidFill>
                <a:cs typeface="Arial" panose="020B0604020202020204" pitchFamily="34" charset="0"/>
              </a:rPr>
              <a:t> AGRIPPINA</a:t>
            </a:r>
            <a:r>
              <a:rPr lang="en-US" altLang="en-US" sz="1700" u="none">
                <a:solidFill>
                  <a:srgbClr val="0066CC"/>
                </a:solidFill>
                <a:cs typeface="Arial" panose="020B0604020202020204" pitchFamily="34" charset="0"/>
              </a:rPr>
              <a:t> </a:t>
            </a:r>
            <a:r>
              <a:rPr lang="en-US" altLang="en-US" sz="1700" u="none">
                <a:cs typeface="Arial" panose="020B0604020202020204" pitchFamily="34" charset="0"/>
              </a:rPr>
              <a:t>THE YOUNGER</a:t>
            </a:r>
            <a:r>
              <a:rPr lang="en-US" altLang="en-US" sz="1700" u="none">
                <a:solidFill>
                  <a:srgbClr val="0066CC"/>
                </a:solidFill>
                <a:cs typeface="Arial" panose="020B0604020202020204" pitchFamily="34" charset="0"/>
              </a:rPr>
              <a:t> </a:t>
            </a:r>
            <a:r>
              <a:rPr lang="en-US" altLang="en-US" sz="1700" b="0" u="none">
                <a:cs typeface="Arial" panose="020B0604020202020204" pitchFamily="34" charset="0"/>
              </a:rPr>
              <a:t>(niece, his 4</a:t>
            </a:r>
            <a:r>
              <a:rPr lang="en-US" altLang="en-US" sz="1700" b="0" u="none" baseline="30000">
                <a:cs typeface="Arial" panose="020B0604020202020204" pitchFamily="34" charset="0"/>
              </a:rPr>
              <a:t>th</a:t>
            </a:r>
            <a:r>
              <a:rPr lang="en-US" altLang="en-US" sz="1700" b="0" u="none">
                <a:cs typeface="Arial" panose="020B0604020202020204" pitchFamily="34" charset="0"/>
              </a:rPr>
              <a:t> wife)</a:t>
            </a:r>
          </a:p>
          <a:p>
            <a:pPr eaLnBrk="1" hangingPunct="1">
              <a:spcBef>
                <a:spcPct val="0"/>
              </a:spcBef>
              <a:buFontTx/>
              <a:buNone/>
            </a:pPr>
            <a:r>
              <a:rPr lang="en-US" altLang="en-US" sz="1700" b="0" u="none">
                <a:cs typeface="Arial" panose="020B0604020202020204" pitchFamily="34" charset="0"/>
              </a:rPr>
              <a:t>• wife of </a:t>
            </a:r>
            <a:r>
              <a:rPr lang="en-US" altLang="en-US" sz="1700" u="none">
                <a:cs typeface="Arial" panose="020B0604020202020204" pitchFamily="34" charset="0"/>
              </a:rPr>
              <a:t>Cn. Domitius Ahenobarbus </a:t>
            </a:r>
            <a:r>
              <a:rPr lang="en-US" altLang="en-US" sz="1700" b="0" u="none">
                <a:cs typeface="Arial" panose="020B0604020202020204" pitchFamily="34" charset="0"/>
              </a:rPr>
              <a:t>(her 1</a:t>
            </a:r>
            <a:r>
              <a:rPr lang="en-US" altLang="en-US" sz="1700" b="0" u="none" baseline="30000">
                <a:cs typeface="Arial" panose="020B0604020202020204" pitchFamily="34" charset="0"/>
              </a:rPr>
              <a:t>st</a:t>
            </a:r>
            <a:r>
              <a:rPr lang="en-US" altLang="en-US" sz="1700" b="0" u="none">
                <a:cs typeface="Arial" panose="020B0604020202020204" pitchFamily="34" charset="0"/>
              </a:rPr>
              <a:t> husband)</a:t>
            </a:r>
          </a:p>
          <a:p>
            <a:pPr eaLnBrk="1" hangingPunct="1">
              <a:spcBef>
                <a:spcPct val="0"/>
              </a:spcBef>
              <a:buFontTx/>
              <a:buNone/>
            </a:pPr>
            <a:r>
              <a:rPr lang="en-US" altLang="en-US" sz="1700" b="0" u="none">
                <a:cs typeface="Arial" panose="020B0604020202020204" pitchFamily="34" charset="0"/>
              </a:rPr>
              <a:t>• wife of </a:t>
            </a:r>
            <a:r>
              <a:rPr lang="en-US" altLang="en-US" sz="1700" u="none">
                <a:solidFill>
                  <a:srgbClr val="3333FF"/>
                </a:solidFill>
                <a:cs typeface="Arial" panose="020B0604020202020204" pitchFamily="34" charset="0"/>
              </a:rPr>
              <a:t>CLAUDIUS</a:t>
            </a:r>
            <a:r>
              <a:rPr lang="en-US" altLang="en-US" sz="1700" b="0" u="none">
                <a:cs typeface="Arial" panose="020B0604020202020204" pitchFamily="34" charset="0"/>
              </a:rPr>
              <a:t> (her 3</a:t>
            </a:r>
            <a:r>
              <a:rPr lang="en-US" altLang="en-US" sz="1700" b="0" u="none" baseline="30000">
                <a:cs typeface="Arial" panose="020B0604020202020204" pitchFamily="34" charset="0"/>
              </a:rPr>
              <a:t>rd</a:t>
            </a:r>
            <a:r>
              <a:rPr lang="en-US" altLang="en-US" sz="1700" b="0" u="none">
                <a:cs typeface="Arial" panose="020B0604020202020204" pitchFamily="34" charset="0"/>
              </a:rPr>
              <a:t> husband)</a:t>
            </a:r>
            <a:endParaRPr lang="en-US" altLang="en-US" sz="1700">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 mother of L. Domitius Ahenobarbus &gt;</a:t>
            </a:r>
          </a:p>
          <a:p>
            <a:pPr eaLnBrk="1" hangingPunct="1">
              <a:spcBef>
                <a:spcPct val="0"/>
              </a:spcBef>
              <a:buFontTx/>
              <a:buNone/>
            </a:pPr>
            <a:r>
              <a:rPr lang="en-US" altLang="en-US" sz="1700" b="0" u="none">
                <a:cs typeface="Arial" panose="020B0604020202020204" pitchFamily="34" charset="0"/>
              </a:rPr>
              <a:t>      </a:t>
            </a:r>
            <a:r>
              <a:rPr lang="en-US" altLang="en-US" sz="1700" u="none">
                <a:solidFill>
                  <a:srgbClr val="3333FF"/>
                </a:solidFill>
                <a:cs typeface="Arial" panose="020B0604020202020204" pitchFamily="34" charset="0"/>
              </a:rPr>
              <a:t>NERO</a:t>
            </a:r>
            <a:r>
              <a:rPr lang="en-US" altLang="en-US" sz="1700" u="none">
                <a:cs typeface="Arial" panose="020B0604020202020204" pitchFamily="34" charset="0"/>
              </a:rPr>
              <a:t> Claudius Caesar Drusus Germanicus</a:t>
            </a:r>
            <a:endParaRPr lang="en-US" altLang="en-US" sz="1700">
              <a:cs typeface="Arial" panose="020B0604020202020204" pitchFamily="34" charset="0"/>
            </a:endParaRPr>
          </a:p>
        </p:txBody>
      </p:sp>
      <p:pic>
        <p:nvPicPr>
          <p:cNvPr id="31750" name="Picture 5">
            <a:extLst>
              <a:ext uri="{FF2B5EF4-FFF2-40B4-BE49-F238E27FC236}">
                <a16:creationId xmlns:a16="http://schemas.microsoft.com/office/drawing/2014/main" id="{698E6493-64E7-4214-A5C7-A03E2E2672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C5F746A-A351-4B84-BA27-5B8E922562A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6021"/>
    </mc:Choice>
    <mc:Fallback>
      <p:transition spd="slow" advTm="56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A3B9901-7A92-4F50-A482-0D6117672C09}"/>
              </a:ext>
            </a:extLst>
          </p:cNvPr>
          <p:cNvSpPr>
            <a:spLocks noChangeArrowheads="1"/>
          </p:cNvSpPr>
          <p:nvPr/>
        </p:nvSpPr>
        <p:spPr bwMode="auto">
          <a:xfrm>
            <a:off x="373063" y="0"/>
            <a:ext cx="7391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L. Domitius Ahenobarbus &gt; Nero Claudius Caesar Drusus Germanicus &gt;</a:t>
            </a:r>
          </a:p>
          <a:p>
            <a:pPr eaLnBrk="1" hangingPunct="1">
              <a:spcBef>
                <a:spcPct val="0"/>
              </a:spcBef>
              <a:buFontTx/>
              <a:buNone/>
            </a:pPr>
            <a:r>
              <a:rPr lang="en-US" altLang="en-US" sz="1700" b="0" u="none"/>
              <a:t> </a:t>
            </a:r>
            <a:r>
              <a:rPr lang="en-US" altLang="en-US" sz="1700" u="none"/>
              <a:t>IMP. </a:t>
            </a:r>
            <a:r>
              <a:rPr lang="en-US" altLang="en-US" sz="1700" u="none">
                <a:solidFill>
                  <a:srgbClr val="3333FF"/>
                </a:solidFill>
              </a:rPr>
              <a:t>NERO</a:t>
            </a:r>
            <a:r>
              <a:rPr lang="en-US" altLang="en-US" sz="1700" u="none">
                <a:solidFill>
                  <a:srgbClr val="0066CC"/>
                </a:solidFill>
              </a:rPr>
              <a:t> </a:t>
            </a:r>
            <a:r>
              <a:rPr lang="en-US" altLang="en-US" sz="1700" u="none"/>
              <a:t>CLAUDIUS CAESAR AUGUSTUS GERMANICUS</a:t>
            </a:r>
            <a:r>
              <a:rPr lang="en-US" altLang="en-US" sz="1700" b="0" u="none"/>
              <a:t>, 54-68 CE</a:t>
            </a:r>
          </a:p>
        </p:txBody>
      </p:sp>
      <p:pic>
        <p:nvPicPr>
          <p:cNvPr id="33795" name="Picture 3" descr="440px-Nero_Glyptothek_Munich_321">
            <a:extLst>
              <a:ext uri="{FF2B5EF4-FFF2-40B4-BE49-F238E27FC236}">
                <a16:creationId xmlns:a16="http://schemas.microsoft.com/office/drawing/2014/main" id="{B24D957A-974B-44EF-A738-E9F1D9539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3250"/>
            <a:ext cx="2822575" cy="384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a:extLst>
              <a:ext uri="{FF2B5EF4-FFF2-40B4-BE49-F238E27FC236}">
                <a16:creationId xmlns:a16="http://schemas.microsoft.com/office/drawing/2014/main" id="{DC9A63CD-D96A-4FEC-A70F-AA8B25107E4E}"/>
              </a:ext>
            </a:extLst>
          </p:cNvPr>
          <p:cNvSpPr>
            <a:spLocks noChangeArrowheads="1"/>
          </p:cNvSpPr>
          <p:nvPr/>
        </p:nvSpPr>
        <p:spPr bwMode="auto">
          <a:xfrm>
            <a:off x="3505200" y="849313"/>
            <a:ext cx="4800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t>IMPERIAL WOMEN IN THE </a:t>
            </a:r>
          </a:p>
          <a:p>
            <a:pPr eaLnBrk="1" hangingPunct="1">
              <a:spcBef>
                <a:spcPct val="0"/>
              </a:spcBef>
              <a:buFontTx/>
              <a:buNone/>
            </a:pPr>
            <a:r>
              <a:rPr lang="en-US" altLang="en-US" sz="1700" u="none"/>
              <a:t>HOUSEHOLD OF </a:t>
            </a:r>
            <a:r>
              <a:rPr lang="en-US" altLang="en-US" sz="1700" u="none">
                <a:solidFill>
                  <a:srgbClr val="3333FF"/>
                </a:solidFill>
              </a:rPr>
              <a:t>NERO </a:t>
            </a:r>
            <a:r>
              <a:rPr lang="en-US" altLang="en-US" sz="1700" u="none"/>
              <a:t>CLAUDIUS </a:t>
            </a:r>
            <a:r>
              <a:rPr lang="en-US" altLang="en-US" sz="1700" u="none">
                <a:solidFill>
                  <a:srgbClr val="3333FF"/>
                </a:solidFill>
              </a:rPr>
              <a:t>CAESAR</a:t>
            </a:r>
            <a:r>
              <a:rPr lang="en-US" altLang="en-US" sz="1700" u="none"/>
              <a:t> </a:t>
            </a:r>
            <a:endParaRPr lang="en-US" altLang="en-US" sz="1700" u="none">
              <a:solidFill>
                <a:srgbClr val="3333FF"/>
              </a:solidFill>
            </a:endParaRPr>
          </a:p>
          <a:p>
            <a:pPr eaLnBrk="1" hangingPunct="1">
              <a:spcBef>
                <a:spcPct val="0"/>
              </a:spcBef>
              <a:buFontTx/>
              <a:buNone/>
            </a:pPr>
            <a:endParaRPr lang="en-US" altLang="en-US" sz="1700" u="none"/>
          </a:p>
          <a:p>
            <a:pPr eaLnBrk="1" hangingPunct="1">
              <a:spcBef>
                <a:spcPct val="0"/>
              </a:spcBef>
              <a:buFontTx/>
              <a:buNone/>
            </a:pPr>
            <a:r>
              <a:rPr lang="en-US" altLang="en-US" sz="1700" u="none"/>
              <a:t>JULIA </a:t>
            </a:r>
            <a:r>
              <a:rPr lang="en-US" altLang="en-US" sz="1700" u="none">
                <a:solidFill>
                  <a:srgbClr val="3333FF"/>
                </a:solidFill>
              </a:rPr>
              <a:t>AGRIPPINA</a:t>
            </a:r>
            <a:r>
              <a:rPr lang="en-US" altLang="en-US" sz="1700" u="none">
                <a:solidFill>
                  <a:srgbClr val="0066CC"/>
                </a:solidFill>
              </a:rPr>
              <a:t> </a:t>
            </a:r>
            <a:r>
              <a:rPr lang="en-US" altLang="en-US" sz="1700" u="none"/>
              <a:t>THE YOUNGER</a:t>
            </a:r>
            <a:r>
              <a:rPr lang="en-US" altLang="en-US" sz="1700" u="none">
                <a:solidFill>
                  <a:srgbClr val="0066CC"/>
                </a:solidFill>
              </a:rPr>
              <a:t> </a:t>
            </a:r>
            <a:r>
              <a:rPr lang="en-US" altLang="en-US" sz="1700" b="0" u="none"/>
              <a:t>(mother)</a:t>
            </a:r>
          </a:p>
          <a:p>
            <a:pPr eaLnBrk="1" hangingPunct="1">
              <a:spcBef>
                <a:spcPct val="0"/>
              </a:spcBef>
              <a:buFontTx/>
              <a:buNone/>
            </a:pPr>
            <a:endParaRPr lang="en-US" altLang="en-US" sz="1700" b="0" u="none"/>
          </a:p>
          <a:p>
            <a:pPr eaLnBrk="1" hangingPunct="1">
              <a:spcBef>
                <a:spcPct val="0"/>
              </a:spcBef>
              <a:buFontTx/>
              <a:buNone/>
            </a:pPr>
            <a:r>
              <a:rPr lang="en-US" altLang="en-US" sz="1700" u="none">
                <a:solidFill>
                  <a:srgbClr val="3333FF"/>
                </a:solidFill>
              </a:rPr>
              <a:t>OCTAVIA</a:t>
            </a:r>
            <a:r>
              <a:rPr lang="en-US" altLang="en-US" sz="1700" u="none">
                <a:solidFill>
                  <a:srgbClr val="0066CC"/>
                </a:solidFill>
              </a:rPr>
              <a:t> </a:t>
            </a:r>
            <a:r>
              <a:rPr lang="en-US" altLang="en-US" sz="1700" b="0" u="none"/>
              <a:t>(1</a:t>
            </a:r>
            <a:r>
              <a:rPr lang="en-US" altLang="en-US" sz="1700" b="0" u="none" baseline="30000"/>
              <a:t>st</a:t>
            </a:r>
            <a:r>
              <a:rPr lang="en-US" altLang="en-US" sz="1700" b="0" u="none"/>
              <a:t> wife)</a:t>
            </a:r>
          </a:p>
          <a:p>
            <a:pPr eaLnBrk="1" hangingPunct="1">
              <a:spcBef>
                <a:spcPct val="0"/>
              </a:spcBef>
              <a:buFontTx/>
              <a:buNone/>
            </a:pPr>
            <a:r>
              <a:rPr lang="en-US" altLang="en-US" sz="1700" b="0" u="none">
                <a:cs typeface="Arial" panose="020B0604020202020204" pitchFamily="34" charset="0"/>
              </a:rPr>
              <a:t>• daughter of </a:t>
            </a:r>
            <a:r>
              <a:rPr lang="en-US" altLang="en-US" sz="1700" u="none">
                <a:cs typeface="Arial" panose="020B0604020202020204" pitchFamily="34" charset="0"/>
              </a:rPr>
              <a:t>CLAUDIUS</a:t>
            </a:r>
            <a:endParaRPr lang="en-US" altLang="en-US" sz="1700">
              <a:cs typeface="Arial" panose="020B0604020202020204" pitchFamily="34" charset="0"/>
            </a:endParaRPr>
          </a:p>
          <a:p>
            <a:pPr eaLnBrk="1" hangingPunct="1">
              <a:spcBef>
                <a:spcPct val="0"/>
              </a:spcBef>
              <a:buFontTx/>
              <a:buNone/>
            </a:pPr>
            <a:endParaRPr lang="en-US" altLang="en-US" sz="1700" b="0">
              <a:cs typeface="Arial" panose="020B0604020202020204" pitchFamily="34" charset="0"/>
            </a:endParaRPr>
          </a:p>
          <a:p>
            <a:pPr eaLnBrk="1" hangingPunct="1">
              <a:spcBef>
                <a:spcPct val="0"/>
              </a:spcBef>
              <a:buFontTx/>
              <a:buNone/>
            </a:pPr>
            <a:r>
              <a:rPr lang="en-US" altLang="en-US" sz="1700" u="none">
                <a:solidFill>
                  <a:srgbClr val="3333FF"/>
                </a:solidFill>
                <a:cs typeface="Arial" panose="020B0604020202020204" pitchFamily="34" charset="0"/>
              </a:rPr>
              <a:t>POPPAEA</a:t>
            </a:r>
            <a:r>
              <a:rPr lang="en-US" altLang="en-US" sz="1700" u="none">
                <a:solidFill>
                  <a:srgbClr val="0066CC"/>
                </a:solidFill>
                <a:cs typeface="Arial" panose="020B0604020202020204" pitchFamily="34" charset="0"/>
              </a:rPr>
              <a:t> </a:t>
            </a:r>
            <a:r>
              <a:rPr lang="en-US" altLang="en-US" sz="1700" u="none">
                <a:cs typeface="Arial" panose="020B0604020202020204" pitchFamily="34" charset="0"/>
              </a:rPr>
              <a:t>SABINA</a:t>
            </a:r>
            <a:r>
              <a:rPr lang="en-US" altLang="en-US" sz="1700" b="0" u="none">
                <a:cs typeface="Arial" panose="020B0604020202020204" pitchFamily="34" charset="0"/>
              </a:rPr>
              <a:t> (2</a:t>
            </a:r>
            <a:r>
              <a:rPr lang="en-US" altLang="en-US" sz="1700" b="0" u="none" baseline="30000">
                <a:cs typeface="Arial" panose="020B0604020202020204" pitchFamily="34" charset="0"/>
              </a:rPr>
              <a:t>nd</a:t>
            </a:r>
            <a:r>
              <a:rPr lang="en-US" altLang="en-US" sz="1700" b="0" u="none">
                <a:cs typeface="Arial" panose="020B0604020202020204" pitchFamily="34" charset="0"/>
              </a:rPr>
              <a:t> wife)</a:t>
            </a:r>
          </a:p>
          <a:p>
            <a:pPr eaLnBrk="1" hangingPunct="1">
              <a:spcBef>
                <a:spcPct val="0"/>
              </a:spcBef>
              <a:buFontTx/>
              <a:buNone/>
            </a:pPr>
            <a:r>
              <a:rPr lang="en-US" altLang="en-US" sz="1700" b="0" u="none">
                <a:cs typeface="Arial" panose="020B0604020202020204" pitchFamily="34" charset="0"/>
              </a:rPr>
              <a:t>• former wife of M. Salvius </a:t>
            </a:r>
            <a:r>
              <a:rPr lang="en-US" altLang="en-US" sz="1700" u="none">
                <a:cs typeface="Arial" panose="020B0604020202020204" pitchFamily="34" charset="0"/>
              </a:rPr>
              <a:t>OTHO</a:t>
            </a:r>
            <a:endParaRPr lang="en-US" altLang="en-US" sz="1700" b="0" u="none">
              <a:cs typeface="Arial" panose="020B0604020202020204" pitchFamily="34" charset="0"/>
            </a:endParaRPr>
          </a:p>
        </p:txBody>
      </p:sp>
      <p:pic>
        <p:nvPicPr>
          <p:cNvPr id="33797" name="Picture 5" descr="00027p00">
            <a:extLst>
              <a:ext uri="{FF2B5EF4-FFF2-40B4-BE49-F238E27FC236}">
                <a16:creationId xmlns:a16="http://schemas.microsoft.com/office/drawing/2014/main" id="{9A9AA3ED-40BC-4C50-A2F2-F9B12F9475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088" y="4267200"/>
            <a:ext cx="45720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6">
            <a:extLst>
              <a:ext uri="{FF2B5EF4-FFF2-40B4-BE49-F238E27FC236}">
                <a16:creationId xmlns:a16="http://schemas.microsoft.com/office/drawing/2014/main" id="{7720DD30-78E3-4F00-A670-6097AAC0AD74}"/>
              </a:ext>
            </a:extLst>
          </p:cNvPr>
          <p:cNvSpPr>
            <a:spLocks noChangeArrowheads="1"/>
          </p:cNvSpPr>
          <p:nvPr/>
        </p:nvSpPr>
        <p:spPr bwMode="auto">
          <a:xfrm>
            <a:off x="5094288" y="6019800"/>
            <a:ext cx="3211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600" b="0" i="1" u="none"/>
              <a:t>Nero and  Agrippina the Younger </a:t>
            </a:r>
          </a:p>
        </p:txBody>
      </p:sp>
      <p:pic>
        <p:nvPicPr>
          <p:cNvPr id="33799" name="Picture 6">
            <a:extLst>
              <a:ext uri="{FF2B5EF4-FFF2-40B4-BE49-F238E27FC236}">
                <a16:creationId xmlns:a16="http://schemas.microsoft.com/office/drawing/2014/main" id="{9C2640E9-385D-4106-B041-FE4D9A59CD0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4D4B7F4-B04D-4466-BD0E-A791707B45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315"/>
    </mc:Choice>
    <mc:Fallback>
      <p:transition spd="slow" advTm="15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6EEBFCC-C009-4FC0-80F0-F59FB2156AC8}"/>
              </a:ext>
            </a:extLst>
          </p:cNvPr>
          <p:cNvSpPr>
            <a:spLocks noChangeArrowheads="1"/>
          </p:cNvSpPr>
          <p:nvPr/>
        </p:nvSpPr>
        <p:spPr bwMode="auto">
          <a:xfrm>
            <a:off x="596900" y="228600"/>
            <a:ext cx="38544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HOME</a:t>
            </a:r>
          </a:p>
          <a:p>
            <a:pPr eaLnBrk="1" hangingPunct="1">
              <a:spcBef>
                <a:spcPct val="0"/>
              </a:spcBef>
              <a:buFontTx/>
              <a:buNone/>
            </a:pPr>
            <a:endParaRPr lang="en-US" altLang="en-US" sz="1800" u="none"/>
          </a:p>
          <a:p>
            <a:pPr eaLnBrk="1" hangingPunct="1">
              <a:spcBef>
                <a:spcPct val="0"/>
              </a:spcBef>
              <a:buFontTx/>
              <a:buNone/>
            </a:pPr>
            <a:r>
              <a:rPr lang="en-US" altLang="en-US" sz="1800" u="none">
                <a:solidFill>
                  <a:srgbClr val="0000FF"/>
                </a:solidFill>
              </a:rPr>
              <a:t>household gods </a:t>
            </a:r>
            <a:r>
              <a:rPr lang="en-US" altLang="en-US" sz="1800" u="none"/>
              <a:t>(</a:t>
            </a:r>
            <a:r>
              <a:rPr lang="en-US" altLang="en-US" sz="1800" i="1" u="none"/>
              <a:t>lares</a:t>
            </a:r>
            <a:r>
              <a:rPr lang="en-US" altLang="en-US" sz="1800" u="none"/>
              <a:t> &amp; </a:t>
            </a:r>
            <a:r>
              <a:rPr lang="en-US" altLang="en-US" sz="1800" i="1" u="none"/>
              <a:t>penates</a:t>
            </a:r>
            <a:r>
              <a:rPr lang="en-US" altLang="en-US" sz="1800" u="none"/>
              <a:t>)</a:t>
            </a:r>
          </a:p>
          <a:p>
            <a:pPr eaLnBrk="1" hangingPunct="1">
              <a:spcBef>
                <a:spcPct val="0"/>
              </a:spcBef>
              <a:buFontTx/>
              <a:buNone/>
            </a:pPr>
            <a:endParaRPr lang="en-US" altLang="en-US" sz="1800" u="none"/>
          </a:p>
          <a:p>
            <a:pPr eaLnBrk="1" hangingPunct="1">
              <a:spcBef>
                <a:spcPct val="0"/>
              </a:spcBef>
              <a:buFontTx/>
              <a:buNone/>
            </a:pPr>
            <a:endParaRPr lang="en-US" altLang="en-US" sz="1800" u="none"/>
          </a:p>
          <a:p>
            <a:pPr eaLnBrk="1" hangingPunct="1">
              <a:spcBef>
                <a:spcPct val="0"/>
              </a:spcBef>
              <a:buFontTx/>
              <a:buNone/>
            </a:pPr>
            <a:endParaRPr lang="en-US" altLang="en-US" sz="1800" u="none"/>
          </a:p>
        </p:txBody>
      </p:sp>
      <p:pic>
        <p:nvPicPr>
          <p:cNvPr id="2" name="Audio 1">
            <a:hlinkClick r:id="" action="ppaction://media"/>
            <a:extLst>
              <a:ext uri="{FF2B5EF4-FFF2-40B4-BE49-F238E27FC236}">
                <a16:creationId xmlns:a16="http://schemas.microsoft.com/office/drawing/2014/main" id="{C56CBB7E-0282-481F-8B90-60DA26B9B8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844"/>
    </mc:Choice>
    <mc:Fallback>
      <p:transition spd="slow" advTm="68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83A537D-9BA7-4BA3-BD47-3DBD46E0E8DC}"/>
              </a:ext>
            </a:extLst>
          </p:cNvPr>
          <p:cNvSpPr>
            <a:spLocks noChangeArrowheads="1"/>
          </p:cNvSpPr>
          <p:nvPr/>
        </p:nvSpPr>
        <p:spPr bwMode="auto">
          <a:xfrm>
            <a:off x="596900" y="228600"/>
            <a:ext cx="671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dirty="0">
                <a:solidFill>
                  <a:srgbClr val="0000FF"/>
                </a:solidFill>
              </a:rPr>
              <a:t>ROMAN RELIGION</a:t>
            </a:r>
          </a:p>
          <a:p>
            <a:pPr eaLnBrk="1" hangingPunct="1">
              <a:spcBef>
                <a:spcPct val="0"/>
              </a:spcBef>
              <a:buFontTx/>
              <a:buNone/>
            </a:pPr>
            <a:endParaRPr lang="en-US" altLang="en-US" sz="1800" u="none" dirty="0">
              <a:solidFill>
                <a:srgbClr val="0066CC"/>
              </a:solidFill>
            </a:endParaRPr>
          </a:p>
          <a:p>
            <a:pPr eaLnBrk="1" hangingPunct="1">
              <a:spcBef>
                <a:spcPct val="0"/>
              </a:spcBef>
              <a:buFontTx/>
              <a:buNone/>
            </a:pPr>
            <a:r>
              <a:rPr lang="en-US" altLang="en-US" sz="1800" u="none" dirty="0"/>
              <a:t>RELIGION OF PLACE</a:t>
            </a:r>
            <a:r>
              <a:rPr lang="en-US" altLang="en-US" sz="1800" b="0" u="none" dirty="0"/>
              <a:t> • </a:t>
            </a:r>
            <a:r>
              <a:rPr lang="en-US" altLang="en-US" sz="1800" i="1" u="none" dirty="0">
                <a:solidFill>
                  <a:srgbClr val="0000FF"/>
                </a:solidFill>
              </a:rPr>
              <a:t>pomerium  </a:t>
            </a:r>
            <a:r>
              <a:rPr lang="en-US" altLang="en-US" sz="1800" b="0" u="none" dirty="0"/>
              <a:t>(sacred boundary)</a:t>
            </a:r>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p:txBody>
      </p:sp>
      <p:pic>
        <p:nvPicPr>
          <p:cNvPr id="37891" name="Picture 3" descr="rome">
            <a:extLst>
              <a:ext uri="{FF2B5EF4-FFF2-40B4-BE49-F238E27FC236}">
                <a16:creationId xmlns:a16="http://schemas.microsoft.com/office/drawing/2014/main" id="{F11CE29C-96D5-4B4F-A541-5E920DAD4BB9}"/>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762000" y="1095375"/>
            <a:ext cx="7239000" cy="5915025"/>
          </a:xfrm>
        </p:spPr>
      </p:pic>
      <p:cxnSp>
        <p:nvCxnSpPr>
          <p:cNvPr id="3" name="Straight Arrow Connector 2">
            <a:extLst>
              <a:ext uri="{FF2B5EF4-FFF2-40B4-BE49-F238E27FC236}">
                <a16:creationId xmlns:a16="http://schemas.microsoft.com/office/drawing/2014/main" id="{A210BE10-E29C-4085-962B-4731F44B431E}"/>
              </a:ext>
            </a:extLst>
          </p:cNvPr>
          <p:cNvCxnSpPr>
            <a:cxnSpLocks/>
          </p:cNvCxnSpPr>
          <p:nvPr/>
        </p:nvCxnSpPr>
        <p:spPr bwMode="auto">
          <a:xfrm>
            <a:off x="3810000" y="1371600"/>
            <a:ext cx="152400" cy="2286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7" name="Straight Arrow Connector 6">
            <a:extLst>
              <a:ext uri="{FF2B5EF4-FFF2-40B4-BE49-F238E27FC236}">
                <a16:creationId xmlns:a16="http://schemas.microsoft.com/office/drawing/2014/main" id="{7C73321C-61B9-4735-BD8A-BEEACC6FB9D3}"/>
              </a:ext>
            </a:extLst>
          </p:cNvPr>
          <p:cNvCxnSpPr>
            <a:cxnSpLocks/>
          </p:cNvCxnSpPr>
          <p:nvPr/>
        </p:nvCxnSpPr>
        <p:spPr bwMode="auto">
          <a:xfrm>
            <a:off x="3276600" y="2667000"/>
            <a:ext cx="228600" cy="762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6483EAC5-E77F-444B-B3E1-D26EFF9AEDBC}"/>
              </a:ext>
            </a:extLst>
          </p:cNvPr>
          <p:cNvCxnSpPr>
            <a:cxnSpLocks/>
          </p:cNvCxnSpPr>
          <p:nvPr/>
        </p:nvCxnSpPr>
        <p:spPr bwMode="auto">
          <a:xfrm>
            <a:off x="3429000" y="3375025"/>
            <a:ext cx="228600" cy="762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6D5FCE3F-D709-4126-9923-5321337F8911}"/>
              </a:ext>
            </a:extLst>
          </p:cNvPr>
          <p:cNvCxnSpPr>
            <a:cxnSpLocks/>
          </p:cNvCxnSpPr>
          <p:nvPr/>
        </p:nvCxnSpPr>
        <p:spPr bwMode="auto">
          <a:xfrm>
            <a:off x="3440935" y="4656137"/>
            <a:ext cx="228600" cy="762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D4AC98AE-B3C7-42F9-8427-376AADD7A633}"/>
              </a:ext>
            </a:extLst>
          </p:cNvPr>
          <p:cNvCxnSpPr>
            <a:cxnSpLocks/>
          </p:cNvCxnSpPr>
          <p:nvPr/>
        </p:nvCxnSpPr>
        <p:spPr bwMode="auto">
          <a:xfrm flipV="1">
            <a:off x="4724400" y="5257800"/>
            <a:ext cx="80331" cy="3048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85BFC18C-E66D-4E7C-BB98-5BC9C4D15165}"/>
              </a:ext>
            </a:extLst>
          </p:cNvPr>
          <p:cNvCxnSpPr>
            <a:cxnSpLocks/>
          </p:cNvCxnSpPr>
          <p:nvPr/>
        </p:nvCxnSpPr>
        <p:spPr bwMode="auto">
          <a:xfrm flipV="1">
            <a:off x="3171940" y="6600022"/>
            <a:ext cx="80331" cy="3048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40321F7B-E350-4E7C-8F73-375DF109B126}"/>
              </a:ext>
            </a:extLst>
          </p:cNvPr>
          <p:cNvCxnSpPr>
            <a:cxnSpLocks/>
          </p:cNvCxnSpPr>
          <p:nvPr/>
        </p:nvCxnSpPr>
        <p:spPr bwMode="auto">
          <a:xfrm flipV="1">
            <a:off x="5791200" y="4953000"/>
            <a:ext cx="80331" cy="3048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61C07AE6-553F-43C7-9BD6-3363F8AD3CA2}"/>
              </a:ext>
            </a:extLst>
          </p:cNvPr>
          <p:cNvCxnSpPr>
            <a:cxnSpLocks/>
          </p:cNvCxnSpPr>
          <p:nvPr/>
        </p:nvCxnSpPr>
        <p:spPr bwMode="auto">
          <a:xfrm flipH="1" flipV="1">
            <a:off x="5791200" y="4191000"/>
            <a:ext cx="224469" cy="1524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8" name="Straight Arrow Connector 17">
            <a:extLst>
              <a:ext uri="{FF2B5EF4-FFF2-40B4-BE49-F238E27FC236}">
                <a16:creationId xmlns:a16="http://schemas.microsoft.com/office/drawing/2014/main" id="{C5FD3D8A-DE59-4721-A107-BCC712E4938F}"/>
              </a:ext>
            </a:extLst>
          </p:cNvPr>
          <p:cNvCxnSpPr>
            <a:cxnSpLocks/>
          </p:cNvCxnSpPr>
          <p:nvPr/>
        </p:nvCxnSpPr>
        <p:spPr bwMode="auto">
          <a:xfrm flipH="1" flipV="1">
            <a:off x="5918123" y="3222625"/>
            <a:ext cx="224469" cy="1524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5A0DD664-38CA-4374-9F6A-294702050061}"/>
              </a:ext>
            </a:extLst>
          </p:cNvPr>
          <p:cNvCxnSpPr>
            <a:cxnSpLocks/>
          </p:cNvCxnSpPr>
          <p:nvPr/>
        </p:nvCxnSpPr>
        <p:spPr bwMode="auto">
          <a:xfrm flipH="1" flipV="1">
            <a:off x="5182060" y="1540525"/>
            <a:ext cx="224469" cy="152400"/>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2135F09F-159B-44A1-926A-5010F749E322}"/>
              </a:ext>
            </a:extLst>
          </p:cNvPr>
          <p:cNvCxnSpPr>
            <a:cxnSpLocks/>
          </p:cNvCxnSpPr>
          <p:nvPr/>
        </p:nvCxnSpPr>
        <p:spPr bwMode="auto">
          <a:xfrm>
            <a:off x="5107925" y="1981200"/>
            <a:ext cx="152400" cy="2286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5BB127AD-2CEB-4D37-AD52-E6A044F1E880}"/>
              </a:ext>
            </a:extLst>
          </p:cNvPr>
          <p:cNvCxnSpPr>
            <a:cxnSpLocks/>
          </p:cNvCxnSpPr>
          <p:nvPr/>
        </p:nvCxnSpPr>
        <p:spPr bwMode="auto">
          <a:xfrm>
            <a:off x="4229100" y="2761924"/>
            <a:ext cx="152400" cy="2286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6F58B30D-0CB6-4306-8FD3-6E43411BF560}"/>
              </a:ext>
            </a:extLst>
          </p:cNvPr>
          <p:cNvCxnSpPr>
            <a:cxnSpLocks/>
          </p:cNvCxnSpPr>
          <p:nvPr/>
        </p:nvCxnSpPr>
        <p:spPr bwMode="auto">
          <a:xfrm>
            <a:off x="4000500" y="3733800"/>
            <a:ext cx="266700" cy="4921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5" name="Straight Arrow Connector 24">
            <a:extLst>
              <a:ext uri="{FF2B5EF4-FFF2-40B4-BE49-F238E27FC236}">
                <a16:creationId xmlns:a16="http://schemas.microsoft.com/office/drawing/2014/main" id="{FC34C177-FFC3-4782-BD03-FFED9C01837F}"/>
              </a:ext>
            </a:extLst>
          </p:cNvPr>
          <p:cNvCxnSpPr>
            <a:cxnSpLocks/>
          </p:cNvCxnSpPr>
          <p:nvPr/>
        </p:nvCxnSpPr>
        <p:spPr bwMode="auto">
          <a:xfrm>
            <a:off x="3379883" y="4795495"/>
            <a:ext cx="266700" cy="49212"/>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6" name="Straight Arrow Connector 25">
            <a:extLst>
              <a:ext uri="{FF2B5EF4-FFF2-40B4-BE49-F238E27FC236}">
                <a16:creationId xmlns:a16="http://schemas.microsoft.com/office/drawing/2014/main" id="{DBC2D23D-8163-455C-B949-898948DC9A34}"/>
              </a:ext>
            </a:extLst>
          </p:cNvPr>
          <p:cNvCxnSpPr>
            <a:cxnSpLocks/>
          </p:cNvCxnSpPr>
          <p:nvPr/>
        </p:nvCxnSpPr>
        <p:spPr bwMode="auto">
          <a:xfrm flipV="1">
            <a:off x="3694323" y="5791200"/>
            <a:ext cx="80331" cy="3048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7" name="Straight Arrow Connector 26">
            <a:extLst>
              <a:ext uri="{FF2B5EF4-FFF2-40B4-BE49-F238E27FC236}">
                <a16:creationId xmlns:a16="http://schemas.microsoft.com/office/drawing/2014/main" id="{77276916-C777-4C09-9083-F57686F96A5A}"/>
              </a:ext>
            </a:extLst>
          </p:cNvPr>
          <p:cNvCxnSpPr>
            <a:cxnSpLocks/>
          </p:cNvCxnSpPr>
          <p:nvPr/>
        </p:nvCxnSpPr>
        <p:spPr bwMode="auto">
          <a:xfrm flipH="1" flipV="1">
            <a:off x="4343400" y="6096000"/>
            <a:ext cx="148269" cy="2286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2F3B7306-9D06-462D-A7E0-391F610C9DC7}"/>
              </a:ext>
            </a:extLst>
          </p:cNvPr>
          <p:cNvCxnSpPr>
            <a:cxnSpLocks/>
          </p:cNvCxnSpPr>
          <p:nvPr/>
        </p:nvCxnSpPr>
        <p:spPr bwMode="auto">
          <a:xfrm flipH="1" flipV="1">
            <a:off x="5486400" y="4993395"/>
            <a:ext cx="148269" cy="2286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cxnSp>
        <p:nvCxnSpPr>
          <p:cNvPr id="30" name="Straight Arrow Connector 29">
            <a:extLst>
              <a:ext uri="{FF2B5EF4-FFF2-40B4-BE49-F238E27FC236}">
                <a16:creationId xmlns:a16="http://schemas.microsoft.com/office/drawing/2014/main" id="{8C160085-CCB4-4CD4-85CD-C6EBB592CFAE}"/>
              </a:ext>
            </a:extLst>
          </p:cNvPr>
          <p:cNvCxnSpPr>
            <a:cxnSpLocks/>
          </p:cNvCxnSpPr>
          <p:nvPr/>
        </p:nvCxnSpPr>
        <p:spPr bwMode="auto">
          <a:xfrm flipH="1" flipV="1">
            <a:off x="5855923" y="3900487"/>
            <a:ext cx="224469" cy="1524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23" name="Rectangle 22">
            <a:extLst>
              <a:ext uri="{FF2B5EF4-FFF2-40B4-BE49-F238E27FC236}">
                <a16:creationId xmlns:a16="http://schemas.microsoft.com/office/drawing/2014/main" id="{984F3939-F54C-4243-9691-6B8874204344}"/>
              </a:ext>
            </a:extLst>
          </p:cNvPr>
          <p:cNvSpPr/>
          <p:nvPr/>
        </p:nvSpPr>
        <p:spPr>
          <a:xfrm>
            <a:off x="5634669" y="4293557"/>
            <a:ext cx="803425" cy="246221"/>
          </a:xfrm>
          <a:prstGeom prst="rect">
            <a:avLst/>
          </a:prstGeom>
        </p:spPr>
        <p:txBody>
          <a:bodyPr wrap="none">
            <a:spAutoFit/>
          </a:bodyPr>
          <a:lstStyle/>
          <a:p>
            <a:r>
              <a:rPr lang="en-US" altLang="en-US" sz="1000" i="1" u="none" dirty="0">
                <a:solidFill>
                  <a:srgbClr val="0000FF"/>
                </a:solidFill>
              </a:rPr>
              <a:t>pomerium</a:t>
            </a:r>
            <a:endParaRPr lang="en-US" sz="1000" dirty="0"/>
          </a:p>
        </p:txBody>
      </p:sp>
      <p:sp>
        <p:nvSpPr>
          <p:cNvPr id="33" name="Rectangle 32">
            <a:extLst>
              <a:ext uri="{FF2B5EF4-FFF2-40B4-BE49-F238E27FC236}">
                <a16:creationId xmlns:a16="http://schemas.microsoft.com/office/drawing/2014/main" id="{4B447CF6-F792-45BC-BDDA-6B3778A3273C}"/>
              </a:ext>
            </a:extLst>
          </p:cNvPr>
          <p:cNvSpPr/>
          <p:nvPr/>
        </p:nvSpPr>
        <p:spPr>
          <a:xfrm>
            <a:off x="3810000" y="6298168"/>
            <a:ext cx="942887" cy="246221"/>
          </a:xfrm>
          <a:prstGeom prst="rect">
            <a:avLst/>
          </a:prstGeom>
        </p:spPr>
        <p:txBody>
          <a:bodyPr wrap="none">
            <a:spAutoFit/>
          </a:bodyPr>
          <a:lstStyle/>
          <a:p>
            <a:r>
              <a:rPr lang="en-US" altLang="en-US" sz="1000" u="none" dirty="0" err="1">
                <a:solidFill>
                  <a:srgbClr val="C00000"/>
                </a:solidFill>
              </a:rPr>
              <a:t>Servian</a:t>
            </a:r>
            <a:r>
              <a:rPr lang="en-US" altLang="en-US" sz="1000" u="none" dirty="0">
                <a:solidFill>
                  <a:srgbClr val="C00000"/>
                </a:solidFill>
              </a:rPr>
              <a:t> Wall</a:t>
            </a:r>
            <a:endParaRPr lang="en-US" sz="1000" dirty="0">
              <a:solidFill>
                <a:srgbClr val="C00000"/>
              </a:solidFill>
            </a:endParaRPr>
          </a:p>
        </p:txBody>
      </p:sp>
      <p:pic>
        <p:nvPicPr>
          <p:cNvPr id="31" name="Audio 30">
            <a:hlinkClick r:id="" action="ppaction://media"/>
            <a:extLst>
              <a:ext uri="{FF2B5EF4-FFF2-40B4-BE49-F238E27FC236}">
                <a16:creationId xmlns:a16="http://schemas.microsoft.com/office/drawing/2014/main" id="{E416BE83-6A23-4FFE-97B9-19D62C5F6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5778"/>
    </mc:Choice>
    <mc:Fallback>
      <p:transition spd="slow" advTm="115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06366D-BEFC-4962-AA41-E22A77B18A60}"/>
              </a:ext>
            </a:extLst>
          </p:cNvPr>
          <p:cNvSpPr>
            <a:spLocks noChangeArrowheads="1"/>
          </p:cNvSpPr>
          <p:nvPr/>
        </p:nvSpPr>
        <p:spPr bwMode="auto">
          <a:xfrm>
            <a:off x="596900" y="228600"/>
            <a:ext cx="84772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 – CAPITOLINE TRIAD</a:t>
            </a:r>
          </a:p>
          <a:p>
            <a:pPr eaLnBrk="1" hangingPunct="1">
              <a:spcBef>
                <a:spcPct val="0"/>
              </a:spcBef>
              <a:buFontTx/>
              <a:buNone/>
            </a:pPr>
            <a:r>
              <a:rPr lang="en-US" altLang="en-US" sz="1800" u="none">
                <a:solidFill>
                  <a:srgbClr val="7F7F7F"/>
                </a:solidFill>
              </a:rPr>
              <a:t>TINIA-UNI-MENVRA  </a:t>
            </a:r>
            <a:r>
              <a:rPr lang="en-US" altLang="en-US" sz="1800" u="none"/>
              <a:t>&gt;  </a:t>
            </a:r>
            <a:r>
              <a:rPr lang="en-US" altLang="en-US" sz="1800" u="none">
                <a:solidFill>
                  <a:srgbClr val="0000FF"/>
                </a:solidFill>
              </a:rPr>
              <a:t>JUPITER-JUNO-MINERVA </a:t>
            </a:r>
            <a:r>
              <a:rPr lang="en-US" altLang="en-US" sz="1800" b="0" u="none"/>
              <a:t>(Zeus-Hera-Athena) 	</a:t>
            </a:r>
            <a:r>
              <a:rPr lang="en-US" altLang="en-US" sz="1800" u="none"/>
              <a:t> </a:t>
            </a:r>
            <a:endParaRPr lang="en-US" altLang="en-US" sz="1800" b="0" u="none"/>
          </a:p>
        </p:txBody>
      </p:sp>
      <p:pic>
        <p:nvPicPr>
          <p:cNvPr id="39939" name="Picture 3" descr="Etruscan Temple">
            <a:extLst>
              <a:ext uri="{FF2B5EF4-FFF2-40B4-BE49-F238E27FC236}">
                <a16:creationId xmlns:a16="http://schemas.microsoft.com/office/drawing/2014/main" id="{46707CB8-C155-4A7C-BAC9-5C86B6275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760663"/>
            <a:ext cx="62484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2-141">
            <a:extLst>
              <a:ext uri="{FF2B5EF4-FFF2-40B4-BE49-F238E27FC236}">
                <a16:creationId xmlns:a16="http://schemas.microsoft.com/office/drawing/2014/main" id="{F5468E4E-2D10-4278-B977-76DFB1784D6D}"/>
              </a:ext>
            </a:extLst>
          </p:cNvPr>
          <p:cNvPicPr>
            <a:picLocks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6132513" y="2362200"/>
            <a:ext cx="3011487" cy="4495800"/>
          </a:xfrm>
        </p:spPr>
      </p:pic>
      <p:sp>
        <p:nvSpPr>
          <p:cNvPr id="33797" name="Rectangle 5">
            <a:extLst>
              <a:ext uri="{FF2B5EF4-FFF2-40B4-BE49-F238E27FC236}">
                <a16:creationId xmlns:a16="http://schemas.microsoft.com/office/drawing/2014/main" id="{0F1074F3-B9DA-42BD-B931-1A3BB59003EF}"/>
              </a:ext>
            </a:extLst>
          </p:cNvPr>
          <p:cNvSpPr>
            <a:spLocks noChangeArrowheads="1"/>
          </p:cNvSpPr>
          <p:nvPr/>
        </p:nvSpPr>
        <p:spPr bwMode="auto">
          <a:xfrm>
            <a:off x="-76200" y="2362200"/>
            <a:ext cx="6264275" cy="369888"/>
          </a:xfrm>
          <a:prstGeom prst="rect">
            <a:avLst/>
          </a:prstGeom>
          <a:noFill/>
          <a:ln w="9525">
            <a:noFill/>
            <a:miter lim="800000"/>
            <a:headEnd/>
            <a:tailEnd/>
          </a:ln>
        </p:spPr>
        <p:txBody>
          <a:bodyPr wrap="none">
            <a:spAutoFit/>
          </a:bodyPr>
          <a:lstStyle/>
          <a:p>
            <a:pPr algn="ctr" eaLnBrk="1" hangingPunct="1">
              <a:defRPr/>
            </a:pPr>
            <a:r>
              <a:rPr lang="en-US" u="none" cap="all" dirty="0">
                <a:solidFill>
                  <a:srgbClr val="0000FF"/>
                </a:solidFill>
                <a:latin typeface="Arial" charset="0"/>
                <a:ea typeface="+mn-ea"/>
              </a:rPr>
              <a:t>Temple of Jupiter </a:t>
            </a:r>
            <a:r>
              <a:rPr lang="en-US" u="none" cap="all" dirty="0" err="1">
                <a:solidFill>
                  <a:srgbClr val="0000FF"/>
                </a:solidFill>
                <a:latin typeface="Arial" charset="0"/>
                <a:ea typeface="+mn-ea"/>
              </a:rPr>
              <a:t>Optimus</a:t>
            </a:r>
            <a:r>
              <a:rPr lang="en-US" u="none" cap="all" dirty="0">
                <a:solidFill>
                  <a:srgbClr val="0000FF"/>
                </a:solidFill>
                <a:latin typeface="Arial" charset="0"/>
                <a:ea typeface="+mn-ea"/>
              </a:rPr>
              <a:t> </a:t>
            </a:r>
            <a:r>
              <a:rPr lang="en-US" u="none" cap="all" dirty="0" err="1">
                <a:solidFill>
                  <a:srgbClr val="0000FF"/>
                </a:solidFill>
                <a:latin typeface="Arial" charset="0"/>
                <a:ea typeface="+mn-ea"/>
              </a:rPr>
              <a:t>Maximus</a:t>
            </a:r>
            <a:r>
              <a:rPr lang="en-US" u="none" cap="all" dirty="0">
                <a:solidFill>
                  <a:srgbClr val="0000FF"/>
                </a:solidFill>
                <a:latin typeface="Arial" charset="0"/>
                <a:ea typeface="+mn-ea"/>
              </a:rPr>
              <a:t> </a:t>
            </a:r>
            <a:r>
              <a:rPr lang="en-US" b="0" u="none" dirty="0">
                <a:latin typeface="Arial" charset="0"/>
                <a:ea typeface="+mn-ea"/>
              </a:rPr>
              <a:t>(ca.500 BCE)</a:t>
            </a:r>
          </a:p>
        </p:txBody>
      </p:sp>
      <p:pic>
        <p:nvPicPr>
          <p:cNvPr id="2" name="Audio 1">
            <a:hlinkClick r:id="" action="ppaction://media"/>
            <a:extLst>
              <a:ext uri="{FF2B5EF4-FFF2-40B4-BE49-F238E27FC236}">
                <a16:creationId xmlns:a16="http://schemas.microsoft.com/office/drawing/2014/main" id="{2CA37012-93E4-4F0F-9C2D-6C9DFCB787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275"/>
    </mc:Choice>
    <mc:Fallback>
      <p:transition spd="slow" advTm="8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CE4DC97-6EE2-4F95-8D3A-68A4E5386637}"/>
              </a:ext>
            </a:extLst>
          </p:cNvPr>
          <p:cNvSpPr>
            <a:spLocks noChangeArrowheads="1"/>
          </p:cNvSpPr>
          <p:nvPr/>
        </p:nvSpPr>
        <p:spPr bwMode="auto">
          <a:xfrm>
            <a:off x="0" y="20923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0" u="none"/>
          </a:p>
        </p:txBody>
      </p:sp>
      <p:sp>
        <p:nvSpPr>
          <p:cNvPr id="5123" name="Rectangle 3">
            <a:extLst>
              <a:ext uri="{FF2B5EF4-FFF2-40B4-BE49-F238E27FC236}">
                <a16:creationId xmlns:a16="http://schemas.microsoft.com/office/drawing/2014/main" id="{5F286B86-35CB-4948-BA85-DE2B3E94719F}"/>
              </a:ext>
            </a:extLst>
          </p:cNvPr>
          <p:cNvSpPr>
            <a:spLocks noChangeArrowheads="1"/>
          </p:cNvSpPr>
          <p:nvPr/>
        </p:nvSpPr>
        <p:spPr bwMode="auto">
          <a:xfrm>
            <a:off x="0" y="5929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1800" b="0" u="none"/>
          </a:p>
        </p:txBody>
      </p:sp>
      <p:sp>
        <p:nvSpPr>
          <p:cNvPr id="5124" name="Rectangle 4">
            <a:extLst>
              <a:ext uri="{FF2B5EF4-FFF2-40B4-BE49-F238E27FC236}">
                <a16:creationId xmlns:a16="http://schemas.microsoft.com/office/drawing/2014/main" id="{4A04BA50-C5D5-4F92-B60E-240E83699401}"/>
              </a:ext>
            </a:extLst>
          </p:cNvPr>
          <p:cNvSpPr>
            <a:spLocks noChangeArrowheads="1"/>
          </p:cNvSpPr>
          <p:nvPr/>
        </p:nvSpPr>
        <p:spPr bwMode="auto">
          <a:xfrm>
            <a:off x="228600" y="0"/>
            <a:ext cx="3311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0" u="none"/>
              <a:t>EARLY PRINCIPATE</a:t>
            </a:r>
          </a:p>
          <a:p>
            <a:pPr eaLnBrk="1" hangingPunct="1">
              <a:spcBef>
                <a:spcPct val="0"/>
              </a:spcBef>
              <a:buFontTx/>
              <a:buNone/>
            </a:pPr>
            <a:r>
              <a:rPr lang="en-US" altLang="en-US" sz="2000" b="0" i="1" u="none"/>
              <a:t>RELIGIO</a:t>
            </a:r>
            <a:r>
              <a:rPr lang="en-US" altLang="en-US" sz="2000" b="0" u="none"/>
              <a:t> &amp; </a:t>
            </a:r>
            <a:r>
              <a:rPr lang="en-US" altLang="en-US" sz="2000" b="0" i="1" u="none"/>
              <a:t>SUPERSTITIO</a:t>
            </a:r>
          </a:p>
          <a:p>
            <a:pPr eaLnBrk="1" hangingPunct="1">
              <a:spcBef>
                <a:spcPct val="0"/>
              </a:spcBef>
              <a:buFontTx/>
              <a:buNone/>
            </a:pPr>
            <a:r>
              <a:rPr lang="en-US" altLang="en-US" sz="2000" b="0" i="1" u="none"/>
              <a:t>• local cult</a:t>
            </a:r>
          </a:p>
          <a:p>
            <a:pPr eaLnBrk="1" hangingPunct="1">
              <a:spcBef>
                <a:spcPct val="0"/>
              </a:spcBef>
              <a:buFontTx/>
              <a:buNone/>
            </a:pPr>
            <a:r>
              <a:rPr lang="en-US" altLang="en-US" sz="2000" b="0" i="1" u="none"/>
              <a:t>• imperial cult</a:t>
            </a:r>
          </a:p>
          <a:p>
            <a:pPr eaLnBrk="1" hangingPunct="1">
              <a:spcBef>
                <a:spcPct val="0"/>
              </a:spcBef>
              <a:buFontTx/>
              <a:buNone/>
            </a:pPr>
            <a:r>
              <a:rPr lang="en-US" altLang="en-US" sz="2000" b="0" i="1" u="none"/>
              <a:t>• foreign cult</a:t>
            </a:r>
          </a:p>
          <a:p>
            <a:pPr eaLnBrk="1" hangingPunct="1">
              <a:spcBef>
                <a:spcPct val="0"/>
              </a:spcBef>
              <a:buFontTx/>
              <a:buNone/>
            </a:pPr>
            <a:endParaRPr lang="en-US" altLang="en-US" sz="2000" b="0" u="none"/>
          </a:p>
        </p:txBody>
      </p:sp>
      <p:pic>
        <p:nvPicPr>
          <p:cNvPr id="5125" name="Picture 8" descr="Gallus">
            <a:extLst>
              <a:ext uri="{FF2B5EF4-FFF2-40B4-BE49-F238E27FC236}">
                <a16:creationId xmlns:a16="http://schemas.microsoft.com/office/drawing/2014/main" id="{3CEFD73E-3A96-48E6-991E-0B350809B3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46561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31" descr="augustus2">
            <a:extLst>
              <a:ext uri="{FF2B5EF4-FFF2-40B4-BE49-F238E27FC236}">
                <a16:creationId xmlns:a16="http://schemas.microsoft.com/office/drawing/2014/main" id="{2BF677C9-43CA-417D-8C9C-63FEA5AE1C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99D7AF1-0C52-465E-A2CC-8383DCC2196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244"/>
    </mc:Choice>
    <mc:Fallback>
      <p:transition spd="slow" advTm="75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06366D-BEFC-4962-AA41-E22A77B18A60}"/>
              </a:ext>
            </a:extLst>
          </p:cNvPr>
          <p:cNvSpPr>
            <a:spLocks noChangeArrowheads="1"/>
          </p:cNvSpPr>
          <p:nvPr/>
        </p:nvSpPr>
        <p:spPr bwMode="auto">
          <a:xfrm>
            <a:off x="596900" y="228600"/>
            <a:ext cx="84772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 – CAPITOLINE TRIAD</a:t>
            </a:r>
          </a:p>
          <a:p>
            <a:pPr eaLnBrk="1" hangingPunct="1">
              <a:spcBef>
                <a:spcPct val="0"/>
              </a:spcBef>
              <a:buFontTx/>
              <a:buNone/>
            </a:pPr>
            <a:r>
              <a:rPr lang="en-US" altLang="en-US" sz="1800" u="none">
                <a:solidFill>
                  <a:srgbClr val="7F7F7F"/>
                </a:solidFill>
              </a:rPr>
              <a:t>TINIA-UNI-MENVRA  </a:t>
            </a:r>
            <a:r>
              <a:rPr lang="en-US" altLang="en-US" sz="1800" u="none"/>
              <a:t>&gt;  </a:t>
            </a:r>
            <a:r>
              <a:rPr lang="en-US" altLang="en-US" sz="1800" u="none">
                <a:solidFill>
                  <a:srgbClr val="0000FF"/>
                </a:solidFill>
              </a:rPr>
              <a:t>JUPITER-JUNO-MINERVA </a:t>
            </a:r>
            <a:r>
              <a:rPr lang="en-US" altLang="en-US" sz="1800" b="0" u="none"/>
              <a:t>(Zeus-Hera-Athena) 	</a:t>
            </a:r>
            <a:r>
              <a:rPr lang="en-US" altLang="en-US" sz="1800" u="none"/>
              <a:t> </a:t>
            </a:r>
            <a:endParaRPr lang="en-US" altLang="en-US" sz="1800" b="0" u="none"/>
          </a:p>
        </p:txBody>
      </p:sp>
      <p:sp>
        <p:nvSpPr>
          <p:cNvPr id="33797" name="Rectangle 5">
            <a:extLst>
              <a:ext uri="{FF2B5EF4-FFF2-40B4-BE49-F238E27FC236}">
                <a16:creationId xmlns:a16="http://schemas.microsoft.com/office/drawing/2014/main" id="{0F1074F3-B9DA-42BD-B931-1A3BB59003EF}"/>
              </a:ext>
            </a:extLst>
          </p:cNvPr>
          <p:cNvSpPr>
            <a:spLocks noChangeArrowheads="1"/>
          </p:cNvSpPr>
          <p:nvPr/>
        </p:nvSpPr>
        <p:spPr bwMode="auto">
          <a:xfrm>
            <a:off x="-76200" y="2362200"/>
            <a:ext cx="6264275" cy="369888"/>
          </a:xfrm>
          <a:prstGeom prst="rect">
            <a:avLst/>
          </a:prstGeom>
          <a:noFill/>
          <a:ln w="9525">
            <a:noFill/>
            <a:miter lim="800000"/>
            <a:headEnd/>
            <a:tailEnd/>
          </a:ln>
        </p:spPr>
        <p:txBody>
          <a:bodyPr wrap="none">
            <a:spAutoFit/>
          </a:bodyPr>
          <a:lstStyle/>
          <a:p>
            <a:pPr algn="ctr" eaLnBrk="1" hangingPunct="1">
              <a:defRPr/>
            </a:pPr>
            <a:r>
              <a:rPr lang="en-US" u="none" cap="all" dirty="0">
                <a:solidFill>
                  <a:srgbClr val="0000FF"/>
                </a:solidFill>
                <a:latin typeface="Arial" charset="0"/>
                <a:ea typeface="+mn-ea"/>
              </a:rPr>
              <a:t>Temple of Jupiter </a:t>
            </a:r>
            <a:r>
              <a:rPr lang="en-US" u="none" cap="all" dirty="0" err="1">
                <a:solidFill>
                  <a:srgbClr val="0000FF"/>
                </a:solidFill>
                <a:latin typeface="Arial" charset="0"/>
                <a:ea typeface="+mn-ea"/>
              </a:rPr>
              <a:t>Optimus</a:t>
            </a:r>
            <a:r>
              <a:rPr lang="en-US" u="none" cap="all" dirty="0">
                <a:solidFill>
                  <a:srgbClr val="0000FF"/>
                </a:solidFill>
                <a:latin typeface="Arial" charset="0"/>
                <a:ea typeface="+mn-ea"/>
              </a:rPr>
              <a:t> </a:t>
            </a:r>
            <a:r>
              <a:rPr lang="en-US" u="none" cap="all" dirty="0" err="1">
                <a:solidFill>
                  <a:srgbClr val="0000FF"/>
                </a:solidFill>
                <a:latin typeface="Arial" charset="0"/>
                <a:ea typeface="+mn-ea"/>
              </a:rPr>
              <a:t>Maximus</a:t>
            </a:r>
            <a:r>
              <a:rPr lang="en-US" u="none" cap="all" dirty="0">
                <a:solidFill>
                  <a:srgbClr val="0000FF"/>
                </a:solidFill>
                <a:latin typeface="Arial" charset="0"/>
                <a:ea typeface="+mn-ea"/>
              </a:rPr>
              <a:t> </a:t>
            </a:r>
            <a:r>
              <a:rPr lang="en-US" b="0" u="none" dirty="0">
                <a:latin typeface="Arial" charset="0"/>
                <a:ea typeface="+mn-ea"/>
              </a:rPr>
              <a:t>(ca.500 BCE)</a:t>
            </a:r>
          </a:p>
        </p:txBody>
      </p:sp>
      <p:pic>
        <p:nvPicPr>
          <p:cNvPr id="2" name="Picture 1">
            <a:extLst>
              <a:ext uri="{FF2B5EF4-FFF2-40B4-BE49-F238E27FC236}">
                <a16:creationId xmlns:a16="http://schemas.microsoft.com/office/drawing/2014/main" id="{5111795C-C492-4A85-A4C6-3355C2F2C72E}"/>
              </a:ext>
            </a:extLst>
          </p:cNvPr>
          <p:cNvPicPr>
            <a:picLocks noChangeAspect="1"/>
          </p:cNvPicPr>
          <p:nvPr/>
        </p:nvPicPr>
        <p:blipFill>
          <a:blip r:embed="rId5"/>
          <a:stretch>
            <a:fillRect/>
          </a:stretch>
        </p:blipFill>
        <p:spPr>
          <a:xfrm>
            <a:off x="-457200" y="2666206"/>
            <a:ext cx="7330982" cy="4191794"/>
          </a:xfrm>
          <a:prstGeom prst="rect">
            <a:avLst/>
          </a:prstGeom>
        </p:spPr>
      </p:pic>
      <p:pic>
        <p:nvPicPr>
          <p:cNvPr id="15" name="Content Placeholder 6" descr="A close up of a coin&#10;&#10;Description automatically generated">
            <a:extLst>
              <a:ext uri="{FF2B5EF4-FFF2-40B4-BE49-F238E27FC236}">
                <a16:creationId xmlns:a16="http://schemas.microsoft.com/office/drawing/2014/main" id="{B08AA55C-B704-46FA-B85A-A8B31E3FAB1B}"/>
              </a:ext>
            </a:extLst>
          </p:cNvPr>
          <p:cNvPicPr>
            <a:picLocks noChangeAspect="1"/>
          </p:cNvPicPr>
          <p:nvPr/>
        </p:nvPicPr>
        <p:blipFill>
          <a:blip r:embed="rId6"/>
          <a:stretch>
            <a:fillRect/>
          </a:stretch>
        </p:blipFill>
        <p:spPr bwMode="auto">
          <a:xfrm>
            <a:off x="5943600" y="2980531"/>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a:extLst>
              <a:ext uri="{FF2B5EF4-FFF2-40B4-BE49-F238E27FC236}">
                <a16:creationId xmlns:a16="http://schemas.microsoft.com/office/drawing/2014/main" id="{E2E0AA77-7B50-4C96-87EF-736F38645F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50597690"/>
      </p:ext>
    </p:extLst>
  </p:cSld>
  <p:clrMapOvr>
    <a:masterClrMapping/>
  </p:clrMapOvr>
  <mc:AlternateContent xmlns:mc="http://schemas.openxmlformats.org/markup-compatibility/2006">
    <mc:Choice xmlns:p14="http://schemas.microsoft.com/office/powerpoint/2010/main" Requires="p14">
      <p:transition spd="slow" p14:dur="2000" advTm="29134"/>
    </mc:Choice>
    <mc:Fallback>
      <p:transition spd="slow" advTm="2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D06366D-BEFC-4962-AA41-E22A77B18A60}"/>
              </a:ext>
            </a:extLst>
          </p:cNvPr>
          <p:cNvSpPr>
            <a:spLocks noChangeArrowheads="1"/>
          </p:cNvSpPr>
          <p:nvPr/>
        </p:nvSpPr>
        <p:spPr bwMode="auto">
          <a:xfrm>
            <a:off x="596900" y="228600"/>
            <a:ext cx="847725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 – CAPITOLINE TRIAD</a:t>
            </a:r>
          </a:p>
          <a:p>
            <a:pPr eaLnBrk="1" hangingPunct="1">
              <a:spcBef>
                <a:spcPct val="0"/>
              </a:spcBef>
              <a:buFontTx/>
              <a:buNone/>
            </a:pPr>
            <a:r>
              <a:rPr lang="en-US" altLang="en-US" sz="1800" u="none">
                <a:solidFill>
                  <a:srgbClr val="7F7F7F"/>
                </a:solidFill>
              </a:rPr>
              <a:t>TINIA-UNI-MENVRA  </a:t>
            </a:r>
            <a:r>
              <a:rPr lang="en-US" altLang="en-US" sz="1800" u="none"/>
              <a:t>&gt;  </a:t>
            </a:r>
            <a:r>
              <a:rPr lang="en-US" altLang="en-US" sz="1800" u="none">
                <a:solidFill>
                  <a:srgbClr val="0000FF"/>
                </a:solidFill>
              </a:rPr>
              <a:t>JUPITER-JUNO-MINERVA </a:t>
            </a:r>
            <a:r>
              <a:rPr lang="en-US" altLang="en-US" sz="1800" b="0" u="none"/>
              <a:t>(Zeus-Hera-Athena) 	</a:t>
            </a:r>
            <a:r>
              <a:rPr lang="en-US" altLang="en-US" sz="1800" u="none"/>
              <a:t> </a:t>
            </a:r>
            <a:endParaRPr lang="en-US" altLang="en-US" sz="1800" b="0" u="none"/>
          </a:p>
        </p:txBody>
      </p:sp>
      <p:pic>
        <p:nvPicPr>
          <p:cNvPr id="39939" name="Picture 3" descr="Etruscan Temple">
            <a:extLst>
              <a:ext uri="{FF2B5EF4-FFF2-40B4-BE49-F238E27FC236}">
                <a16:creationId xmlns:a16="http://schemas.microsoft.com/office/drawing/2014/main" id="{46707CB8-C155-4A7C-BAC9-5C86B62758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760663"/>
            <a:ext cx="6248400" cy="409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2-141">
            <a:extLst>
              <a:ext uri="{FF2B5EF4-FFF2-40B4-BE49-F238E27FC236}">
                <a16:creationId xmlns:a16="http://schemas.microsoft.com/office/drawing/2014/main" id="{F5468E4E-2D10-4278-B977-76DFB1784D6D}"/>
              </a:ext>
            </a:extLst>
          </p:cNvPr>
          <p:cNvPicPr>
            <a:picLocks noChangeAspect="1" noChangeArrowheads="1"/>
          </p:cNvPicPr>
          <p:nvPr>
            <p:ph/>
          </p:nvPr>
        </p:nvPicPr>
        <p:blipFill>
          <a:blip r:embed="rId6">
            <a:extLst>
              <a:ext uri="{28A0092B-C50C-407E-A947-70E740481C1C}">
                <a14:useLocalDpi xmlns:a14="http://schemas.microsoft.com/office/drawing/2010/main" val="0"/>
              </a:ext>
            </a:extLst>
          </a:blip>
          <a:srcRect/>
          <a:stretch>
            <a:fillRect/>
          </a:stretch>
        </p:blipFill>
        <p:spPr>
          <a:xfrm>
            <a:off x="6132513" y="2362200"/>
            <a:ext cx="3011487" cy="4495800"/>
          </a:xfrm>
        </p:spPr>
      </p:pic>
      <p:sp>
        <p:nvSpPr>
          <p:cNvPr id="33797" name="Rectangle 5">
            <a:extLst>
              <a:ext uri="{FF2B5EF4-FFF2-40B4-BE49-F238E27FC236}">
                <a16:creationId xmlns:a16="http://schemas.microsoft.com/office/drawing/2014/main" id="{0F1074F3-B9DA-42BD-B931-1A3BB59003EF}"/>
              </a:ext>
            </a:extLst>
          </p:cNvPr>
          <p:cNvSpPr>
            <a:spLocks noChangeArrowheads="1"/>
          </p:cNvSpPr>
          <p:nvPr/>
        </p:nvSpPr>
        <p:spPr bwMode="auto">
          <a:xfrm>
            <a:off x="-76200" y="2362200"/>
            <a:ext cx="6264275" cy="369888"/>
          </a:xfrm>
          <a:prstGeom prst="rect">
            <a:avLst/>
          </a:prstGeom>
          <a:noFill/>
          <a:ln w="9525">
            <a:noFill/>
            <a:miter lim="800000"/>
            <a:headEnd/>
            <a:tailEnd/>
          </a:ln>
        </p:spPr>
        <p:txBody>
          <a:bodyPr wrap="none">
            <a:spAutoFit/>
          </a:bodyPr>
          <a:lstStyle/>
          <a:p>
            <a:pPr algn="ctr" eaLnBrk="1" hangingPunct="1">
              <a:defRPr/>
            </a:pPr>
            <a:r>
              <a:rPr lang="en-US" u="none" cap="all" dirty="0">
                <a:solidFill>
                  <a:srgbClr val="0000FF"/>
                </a:solidFill>
                <a:latin typeface="Arial" charset="0"/>
                <a:ea typeface="+mn-ea"/>
              </a:rPr>
              <a:t>Temple of Jupiter </a:t>
            </a:r>
            <a:r>
              <a:rPr lang="en-US" u="none" cap="all" dirty="0" err="1">
                <a:solidFill>
                  <a:srgbClr val="0000FF"/>
                </a:solidFill>
                <a:latin typeface="Arial" charset="0"/>
                <a:ea typeface="+mn-ea"/>
              </a:rPr>
              <a:t>Optimus</a:t>
            </a:r>
            <a:r>
              <a:rPr lang="en-US" u="none" cap="all" dirty="0">
                <a:solidFill>
                  <a:srgbClr val="0000FF"/>
                </a:solidFill>
                <a:latin typeface="Arial" charset="0"/>
                <a:ea typeface="+mn-ea"/>
              </a:rPr>
              <a:t> </a:t>
            </a:r>
            <a:r>
              <a:rPr lang="en-US" u="none" cap="all" dirty="0" err="1">
                <a:solidFill>
                  <a:srgbClr val="0000FF"/>
                </a:solidFill>
                <a:latin typeface="Arial" charset="0"/>
                <a:ea typeface="+mn-ea"/>
              </a:rPr>
              <a:t>Maximus</a:t>
            </a:r>
            <a:r>
              <a:rPr lang="en-US" u="none" cap="all" dirty="0">
                <a:solidFill>
                  <a:srgbClr val="0000FF"/>
                </a:solidFill>
                <a:latin typeface="Arial" charset="0"/>
                <a:ea typeface="+mn-ea"/>
              </a:rPr>
              <a:t> </a:t>
            </a:r>
            <a:r>
              <a:rPr lang="en-US" b="0" u="none" dirty="0">
                <a:latin typeface="Arial" charset="0"/>
                <a:ea typeface="+mn-ea"/>
              </a:rPr>
              <a:t>(ca.500 BCE)</a:t>
            </a:r>
          </a:p>
        </p:txBody>
      </p:sp>
      <p:pic>
        <p:nvPicPr>
          <p:cNvPr id="2" name="Audio 1">
            <a:hlinkClick r:id="" action="ppaction://media"/>
            <a:extLst>
              <a:ext uri="{FF2B5EF4-FFF2-40B4-BE49-F238E27FC236}">
                <a16:creationId xmlns:a16="http://schemas.microsoft.com/office/drawing/2014/main" id="{040DA4EA-9E91-4E88-AD10-D7D2F1EFB3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5419014"/>
      </p:ext>
    </p:extLst>
  </p:cSld>
  <p:clrMapOvr>
    <a:masterClrMapping/>
  </p:clrMapOvr>
  <mc:AlternateContent xmlns:mc="http://schemas.openxmlformats.org/markup-compatibility/2006">
    <mc:Choice xmlns:p14="http://schemas.microsoft.com/office/powerpoint/2010/main" Requires="p14">
      <p:transition spd="slow" p14:dur="2000" advTm="20644"/>
    </mc:Choice>
    <mc:Fallback>
      <p:transition spd="slow" advTm="20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8F7CCB14-64F9-423B-930D-EE886AC2217D}"/>
              </a:ext>
            </a:extLst>
          </p:cNvPr>
          <p:cNvSpPr>
            <a:spLocks noChangeArrowheads="1"/>
          </p:cNvSpPr>
          <p:nvPr/>
        </p:nvSpPr>
        <p:spPr bwMode="auto">
          <a:xfrm>
            <a:off x="596900" y="228600"/>
            <a:ext cx="7654925" cy="2411413"/>
          </a:xfrm>
          <a:prstGeom prst="rect">
            <a:avLst/>
          </a:prstGeom>
          <a:noFill/>
          <a:ln w="9525">
            <a:noFill/>
            <a:miter lim="800000"/>
            <a:headEnd/>
            <a:tailEnd/>
          </a:ln>
        </p:spPr>
        <p:txBody>
          <a:bodyPr wrap="none">
            <a:spAutoFit/>
          </a:bodyPr>
          <a:lstStyle/>
          <a:p>
            <a:pPr eaLnBrk="1" hangingPunct="1">
              <a:defRPr/>
            </a:pPr>
            <a:r>
              <a:rPr lang="en-US" u="none" dirty="0">
                <a:solidFill>
                  <a:srgbClr val="0000FF"/>
                </a:solidFill>
                <a:latin typeface="Arial" charset="0"/>
                <a:ea typeface="+mn-ea"/>
              </a:rPr>
              <a:t>ROMAN RELIGION</a:t>
            </a:r>
          </a:p>
          <a:p>
            <a:pPr eaLnBrk="1" hangingPunct="1">
              <a:defRPr/>
            </a:pPr>
            <a:endParaRPr lang="en-US" u="none" dirty="0">
              <a:solidFill>
                <a:srgbClr val="0066CC"/>
              </a:solidFill>
              <a:latin typeface="Arial" charset="0"/>
              <a:ea typeface="+mn-ea"/>
            </a:endParaRPr>
          </a:p>
          <a:p>
            <a:pPr eaLnBrk="1" hangingPunct="1">
              <a:defRPr/>
            </a:pPr>
            <a:r>
              <a:rPr lang="en-US" u="none" dirty="0">
                <a:latin typeface="Arial" charset="0"/>
                <a:ea typeface="+mn-ea"/>
              </a:rPr>
              <a:t>RELIGION OF PLACE</a:t>
            </a:r>
            <a:endParaRPr lang="en-US" sz="800" u="none" dirty="0">
              <a:latin typeface="Arial" charset="0"/>
              <a:ea typeface="+mn-ea"/>
            </a:endParaRPr>
          </a:p>
          <a:p>
            <a:pPr eaLnBrk="1" hangingPunct="1">
              <a:defRPr/>
            </a:pPr>
            <a:endParaRPr lang="en-US" sz="800" u="none" dirty="0">
              <a:latin typeface="Arial" charset="0"/>
              <a:ea typeface="+mn-ea"/>
            </a:endParaRPr>
          </a:p>
          <a:p>
            <a:pPr eaLnBrk="1" hangingPunct="1">
              <a:defRPr/>
            </a:pPr>
            <a:r>
              <a:rPr lang="en-US" u="none" dirty="0">
                <a:latin typeface="Arial" charset="0"/>
                <a:ea typeface="+mn-ea"/>
              </a:rPr>
              <a:t>THE CITY</a:t>
            </a:r>
          </a:p>
          <a:p>
            <a:pPr eaLnBrk="1" hangingPunct="1">
              <a:defRPr/>
            </a:pPr>
            <a:r>
              <a:rPr lang="en-US" u="none" cap="all" dirty="0">
                <a:solidFill>
                  <a:srgbClr val="0000FF"/>
                </a:solidFill>
                <a:latin typeface="Arial" charset="0"/>
                <a:ea typeface="+mn-ea"/>
              </a:rPr>
              <a:t>Temple of Janus </a:t>
            </a:r>
          </a:p>
          <a:p>
            <a:pPr eaLnBrk="1" hangingPunct="1">
              <a:defRPr/>
            </a:pPr>
            <a:r>
              <a:rPr lang="en-US" u="none" dirty="0">
                <a:latin typeface="Arial" charset="0"/>
                <a:ea typeface="+mn-ea"/>
              </a:rPr>
              <a:t>	</a:t>
            </a:r>
            <a:r>
              <a:rPr lang="en-US" b="0" u="none" dirty="0">
                <a:latin typeface="Arial" charset="0"/>
                <a:ea typeface="+mn-ea"/>
              </a:rPr>
              <a:t>two-faced god of transition from place to place (gates, doorways)</a:t>
            </a:r>
          </a:p>
          <a:p>
            <a:pPr eaLnBrk="1" hangingPunct="1">
              <a:defRPr/>
            </a:pPr>
            <a:r>
              <a:rPr lang="en-US" b="0" u="none" dirty="0">
                <a:latin typeface="Arial" charset="0"/>
                <a:ea typeface="+mn-ea"/>
              </a:rPr>
              <a:t>		and from time to time (past to the future)</a:t>
            </a:r>
          </a:p>
          <a:p>
            <a:pPr eaLnBrk="1" hangingPunct="1">
              <a:defRPr/>
            </a:pPr>
            <a:r>
              <a:rPr lang="en-US" b="0" u="none" dirty="0">
                <a:latin typeface="Arial" charset="0"/>
                <a:ea typeface="+mn-ea"/>
              </a:rPr>
              <a:t>	temple doors closed in time of </a:t>
            </a:r>
            <a:r>
              <a:rPr lang="en-US" u="none" dirty="0">
                <a:solidFill>
                  <a:srgbClr val="0000FF"/>
                </a:solidFill>
                <a:latin typeface="Arial" charset="0"/>
                <a:ea typeface="+mn-ea"/>
              </a:rPr>
              <a:t>peace</a:t>
            </a:r>
          </a:p>
        </p:txBody>
      </p:sp>
      <p:pic>
        <p:nvPicPr>
          <p:cNvPr id="41987" name="Picture 3" descr="janus">
            <a:extLst>
              <a:ext uri="{FF2B5EF4-FFF2-40B4-BE49-F238E27FC236}">
                <a16:creationId xmlns:a16="http://schemas.microsoft.com/office/drawing/2014/main" id="{83E81389-257F-4C21-9CD4-2F688BA9F5DD}"/>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447800" y="2438400"/>
            <a:ext cx="4343400" cy="4343400"/>
          </a:xfrm>
        </p:spPr>
      </p:pic>
      <p:pic>
        <p:nvPicPr>
          <p:cNvPr id="2" name="Audio 1">
            <a:hlinkClick r:id="" action="ppaction://media"/>
            <a:extLst>
              <a:ext uri="{FF2B5EF4-FFF2-40B4-BE49-F238E27FC236}">
                <a16:creationId xmlns:a16="http://schemas.microsoft.com/office/drawing/2014/main" id="{9FE81B9A-C8ED-4F79-9BD6-7E54131ECA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3039"/>
    </mc:Choice>
    <mc:Fallback>
      <p:transition spd="slow" advTm="63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37584958-8F67-466C-9645-985A49D1B8CD}"/>
              </a:ext>
            </a:extLst>
          </p:cNvPr>
          <p:cNvSpPr>
            <a:spLocks noChangeArrowheads="1"/>
          </p:cNvSpPr>
          <p:nvPr/>
        </p:nvSpPr>
        <p:spPr bwMode="auto">
          <a:xfrm>
            <a:off x="596900" y="228600"/>
            <a:ext cx="290353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cs typeface="Arial" panose="020B0604020202020204" pitchFamily="34" charset="0"/>
              </a:rPr>
              <a:t>THE CIRCUS</a:t>
            </a:r>
          </a:p>
          <a:p>
            <a:pPr eaLnBrk="1" hangingPunct="1">
              <a:spcBef>
                <a:spcPct val="0"/>
              </a:spcBef>
              <a:buFontTx/>
              <a:buNone/>
            </a:pPr>
            <a:r>
              <a:rPr lang="en-US" altLang="en-US" sz="1800" u="none">
                <a:solidFill>
                  <a:srgbClr val="0000FF"/>
                </a:solidFill>
                <a:cs typeface="Arial" panose="020B0604020202020204" pitchFamily="34" charset="0"/>
              </a:rPr>
              <a:t>TEMPLE OF SOL </a:t>
            </a:r>
            <a:r>
              <a:rPr lang="en-US" altLang="en-US" sz="1800" b="0" u="none">
                <a:cs typeface="Arial" panose="020B0604020202020204" pitchFamily="34" charset="0"/>
              </a:rPr>
              <a:t>(Sun)</a:t>
            </a:r>
            <a:r>
              <a:rPr lang="en-US" altLang="en-US" sz="1800" u="none">
                <a:cs typeface="Arial" panose="020B0604020202020204" pitchFamily="34" charset="0"/>
              </a:rPr>
              <a:t> </a:t>
            </a:r>
          </a:p>
          <a:p>
            <a:pPr eaLnBrk="1" hangingPunct="1">
              <a:spcBef>
                <a:spcPct val="0"/>
              </a:spcBef>
              <a:buFontTx/>
              <a:buNone/>
            </a:pPr>
            <a:r>
              <a:rPr lang="en-US" altLang="en-US" sz="1800" u="none">
                <a:cs typeface="Arial" panose="020B0604020202020204" pitchFamily="34" charset="0"/>
              </a:rPr>
              <a:t>	</a:t>
            </a:r>
          </a:p>
          <a:p>
            <a:pPr eaLnBrk="1" hangingPunct="1">
              <a:spcBef>
                <a:spcPct val="0"/>
              </a:spcBef>
              <a:buFontTx/>
              <a:buNone/>
            </a:pPr>
            <a:r>
              <a:rPr lang="en-US" altLang="en-US" sz="1800" u="none">
                <a:solidFill>
                  <a:srgbClr val="0000FF"/>
                </a:solidFill>
                <a:cs typeface="Arial" panose="020B0604020202020204" pitchFamily="34" charset="0"/>
              </a:rPr>
              <a:t>Shrine of Consus</a:t>
            </a:r>
          </a:p>
          <a:p>
            <a:pPr eaLnBrk="1" hangingPunct="1">
              <a:spcBef>
                <a:spcPct val="0"/>
              </a:spcBef>
              <a:buFontTx/>
              <a:buNone/>
            </a:pPr>
            <a:r>
              <a:rPr lang="en-US" altLang="en-US" sz="1800" u="none">
                <a:cs typeface="Arial" panose="020B0604020202020204" pitchFamily="34" charset="0"/>
              </a:rPr>
              <a:t>Festival of the </a:t>
            </a:r>
            <a:r>
              <a:rPr lang="en-US" altLang="en-US" sz="1800" u="none">
                <a:solidFill>
                  <a:srgbClr val="0000FF"/>
                </a:solidFill>
                <a:cs typeface="Arial" panose="020B0604020202020204" pitchFamily="34" charset="0"/>
              </a:rPr>
              <a:t>Consualia</a:t>
            </a:r>
          </a:p>
          <a:p>
            <a:pPr eaLnBrk="1" hangingPunct="1">
              <a:spcBef>
                <a:spcPct val="0"/>
              </a:spcBef>
              <a:buFontTx/>
              <a:buNone/>
            </a:pPr>
            <a:endParaRPr lang="en-US" altLang="en-US" sz="1800" b="0" u="none">
              <a:solidFill>
                <a:srgbClr val="0066CC"/>
              </a:solidFill>
              <a:cs typeface="Arial" panose="020B0604020202020204" pitchFamily="34" charset="0"/>
            </a:endParaRPr>
          </a:p>
        </p:txBody>
      </p:sp>
      <p:pic>
        <p:nvPicPr>
          <p:cNvPr id="44035" name="Picture 3" descr="circus">
            <a:extLst>
              <a:ext uri="{FF2B5EF4-FFF2-40B4-BE49-F238E27FC236}">
                <a16:creationId xmlns:a16="http://schemas.microsoft.com/office/drawing/2014/main" id="{3653DBA3-8E67-48E3-BC15-611CD17476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39688"/>
            <a:ext cx="5562600" cy="426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circ_plan">
            <a:extLst>
              <a:ext uri="{FF2B5EF4-FFF2-40B4-BE49-F238E27FC236}">
                <a16:creationId xmlns:a16="http://schemas.microsoft.com/office/drawing/2014/main" id="{B10951DE-1497-4846-8637-D976413C5E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38525"/>
            <a:ext cx="9144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Oval 5">
            <a:extLst>
              <a:ext uri="{FF2B5EF4-FFF2-40B4-BE49-F238E27FC236}">
                <a16:creationId xmlns:a16="http://schemas.microsoft.com/office/drawing/2014/main" id="{1D92759C-6539-4228-800A-D4A7668EBFD7}"/>
              </a:ext>
            </a:extLst>
          </p:cNvPr>
          <p:cNvSpPr>
            <a:spLocks noChangeArrowheads="1"/>
          </p:cNvSpPr>
          <p:nvPr/>
        </p:nvSpPr>
        <p:spPr bwMode="auto">
          <a:xfrm>
            <a:off x="7467600" y="5105400"/>
            <a:ext cx="609600" cy="3810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44038" name="Oval 6">
            <a:extLst>
              <a:ext uri="{FF2B5EF4-FFF2-40B4-BE49-F238E27FC236}">
                <a16:creationId xmlns:a16="http://schemas.microsoft.com/office/drawing/2014/main" id="{A1E7FE47-21DA-48B5-A515-6D7057A34D76}"/>
              </a:ext>
            </a:extLst>
          </p:cNvPr>
          <p:cNvSpPr>
            <a:spLocks noChangeArrowheads="1"/>
          </p:cNvSpPr>
          <p:nvPr/>
        </p:nvSpPr>
        <p:spPr bwMode="auto">
          <a:xfrm>
            <a:off x="6858000" y="5867400"/>
            <a:ext cx="609600" cy="5334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 name="Audio 1">
            <a:hlinkClick r:id="" action="ppaction://media"/>
            <a:extLst>
              <a:ext uri="{FF2B5EF4-FFF2-40B4-BE49-F238E27FC236}">
                <a16:creationId xmlns:a16="http://schemas.microsoft.com/office/drawing/2014/main" id="{5C01D9E1-272A-45A3-B916-AB8EF8CCFD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4432"/>
    </mc:Choice>
    <mc:Fallback>
      <p:transition spd="slow" advTm="124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83A537D-9BA7-4BA3-BD47-3DBD46E0E8DC}"/>
              </a:ext>
            </a:extLst>
          </p:cNvPr>
          <p:cNvSpPr>
            <a:spLocks noChangeArrowheads="1"/>
          </p:cNvSpPr>
          <p:nvPr/>
        </p:nvSpPr>
        <p:spPr bwMode="auto">
          <a:xfrm>
            <a:off x="596900" y="228600"/>
            <a:ext cx="67183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dirty="0">
                <a:solidFill>
                  <a:srgbClr val="0000FF"/>
                </a:solidFill>
              </a:rPr>
              <a:t>ROMAN RELIGION</a:t>
            </a:r>
          </a:p>
          <a:p>
            <a:pPr eaLnBrk="1" hangingPunct="1">
              <a:spcBef>
                <a:spcPct val="0"/>
              </a:spcBef>
              <a:buFontTx/>
              <a:buNone/>
            </a:pPr>
            <a:endParaRPr lang="en-US" altLang="en-US" sz="1800" u="none" dirty="0">
              <a:solidFill>
                <a:srgbClr val="0066CC"/>
              </a:solidFill>
            </a:endParaRPr>
          </a:p>
          <a:p>
            <a:pPr eaLnBrk="1" hangingPunct="1">
              <a:spcBef>
                <a:spcPct val="0"/>
              </a:spcBef>
              <a:buFontTx/>
              <a:buNone/>
            </a:pPr>
            <a:r>
              <a:rPr lang="en-US" altLang="en-US" sz="1800" u="none" dirty="0"/>
              <a:t>RELIGION OF PLACE</a:t>
            </a:r>
            <a:r>
              <a:rPr lang="en-US" altLang="en-US" sz="1800" b="0" u="none" dirty="0"/>
              <a:t> • </a:t>
            </a:r>
            <a:r>
              <a:rPr lang="en-US" altLang="en-US" sz="1800" i="1" u="none" dirty="0">
                <a:solidFill>
                  <a:srgbClr val="0000FF"/>
                </a:solidFill>
              </a:rPr>
              <a:t>pomerium  </a:t>
            </a:r>
            <a:r>
              <a:rPr lang="en-US" altLang="en-US" sz="1800" b="0" u="none" dirty="0"/>
              <a:t>(sacred boundary)</a:t>
            </a:r>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a:p>
            <a:pPr eaLnBrk="1" hangingPunct="1">
              <a:spcBef>
                <a:spcPct val="0"/>
              </a:spcBef>
              <a:buFontTx/>
              <a:buNone/>
            </a:pPr>
            <a:endParaRPr lang="en-US" altLang="en-US" sz="1800" u="none" dirty="0"/>
          </a:p>
        </p:txBody>
      </p:sp>
      <p:pic>
        <p:nvPicPr>
          <p:cNvPr id="37891" name="Picture 3" descr="rome">
            <a:extLst>
              <a:ext uri="{FF2B5EF4-FFF2-40B4-BE49-F238E27FC236}">
                <a16:creationId xmlns:a16="http://schemas.microsoft.com/office/drawing/2014/main" id="{F11CE29C-96D5-4B4F-A541-5E920DAD4BB9}"/>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762000" y="1095375"/>
            <a:ext cx="7239000" cy="5915025"/>
          </a:xfrm>
        </p:spPr>
      </p:pic>
      <p:cxnSp>
        <p:nvCxnSpPr>
          <p:cNvPr id="15" name="Straight Arrow Connector 14">
            <a:extLst>
              <a:ext uri="{FF2B5EF4-FFF2-40B4-BE49-F238E27FC236}">
                <a16:creationId xmlns:a16="http://schemas.microsoft.com/office/drawing/2014/main" id="{40321F7B-E350-4E7C-8F73-375DF109B126}"/>
              </a:ext>
            </a:extLst>
          </p:cNvPr>
          <p:cNvCxnSpPr>
            <a:cxnSpLocks/>
          </p:cNvCxnSpPr>
          <p:nvPr/>
        </p:nvCxnSpPr>
        <p:spPr bwMode="auto">
          <a:xfrm>
            <a:off x="5334000" y="6477000"/>
            <a:ext cx="0" cy="331788"/>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61C07AE6-553F-43C7-9BD6-3363F8AD3CA2}"/>
              </a:ext>
            </a:extLst>
          </p:cNvPr>
          <p:cNvCxnSpPr>
            <a:cxnSpLocks/>
          </p:cNvCxnSpPr>
          <p:nvPr/>
        </p:nvCxnSpPr>
        <p:spPr bwMode="auto">
          <a:xfrm flipV="1">
            <a:off x="4229100" y="5181600"/>
            <a:ext cx="2066" cy="280894"/>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sp>
        <p:nvSpPr>
          <p:cNvPr id="23" name="Rectangle 22">
            <a:extLst>
              <a:ext uri="{FF2B5EF4-FFF2-40B4-BE49-F238E27FC236}">
                <a16:creationId xmlns:a16="http://schemas.microsoft.com/office/drawing/2014/main" id="{984F3939-F54C-4243-9691-6B8874204344}"/>
              </a:ext>
            </a:extLst>
          </p:cNvPr>
          <p:cNvSpPr/>
          <p:nvPr/>
        </p:nvSpPr>
        <p:spPr>
          <a:xfrm>
            <a:off x="3956050" y="6642894"/>
            <a:ext cx="1399742" cy="246221"/>
          </a:xfrm>
          <a:prstGeom prst="rect">
            <a:avLst/>
          </a:prstGeom>
        </p:spPr>
        <p:txBody>
          <a:bodyPr wrap="none">
            <a:spAutoFit/>
          </a:bodyPr>
          <a:lstStyle/>
          <a:p>
            <a:r>
              <a:rPr lang="en-US" altLang="en-US" sz="1000" i="1" u="none" dirty="0">
                <a:solidFill>
                  <a:srgbClr val="0000FF"/>
                </a:solidFill>
              </a:rPr>
              <a:t>Circus of Maxentius</a:t>
            </a:r>
            <a:endParaRPr lang="en-US" sz="1000" dirty="0"/>
          </a:p>
        </p:txBody>
      </p:sp>
      <p:cxnSp>
        <p:nvCxnSpPr>
          <p:cNvPr id="28" name="Straight Arrow Connector 27">
            <a:extLst>
              <a:ext uri="{FF2B5EF4-FFF2-40B4-BE49-F238E27FC236}">
                <a16:creationId xmlns:a16="http://schemas.microsoft.com/office/drawing/2014/main" id="{D312D261-AA4C-41CE-B814-1A767E1FBCB9}"/>
              </a:ext>
            </a:extLst>
          </p:cNvPr>
          <p:cNvCxnSpPr>
            <a:cxnSpLocks/>
          </p:cNvCxnSpPr>
          <p:nvPr/>
        </p:nvCxnSpPr>
        <p:spPr bwMode="auto">
          <a:xfrm flipV="1">
            <a:off x="7543800" y="4862636"/>
            <a:ext cx="2066" cy="280894"/>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CBFC5629-A4D2-486B-82A2-C3F605EF9EFA}"/>
              </a:ext>
            </a:extLst>
          </p:cNvPr>
          <p:cNvCxnSpPr>
            <a:cxnSpLocks/>
          </p:cNvCxnSpPr>
          <p:nvPr/>
        </p:nvCxnSpPr>
        <p:spPr bwMode="auto">
          <a:xfrm flipV="1">
            <a:off x="1166411" y="3124200"/>
            <a:ext cx="2066" cy="280894"/>
          </a:xfrm>
          <a:prstGeom prst="straightConnector1">
            <a:avLst/>
          </a:prstGeom>
          <a:solidFill>
            <a:schemeClr val="accent1"/>
          </a:solidFill>
          <a:ln w="25400" cap="flat" cmpd="sng" algn="ctr">
            <a:solidFill>
              <a:srgbClr val="0000FF"/>
            </a:solidFill>
            <a:prstDash val="solid"/>
            <a:round/>
            <a:headEnd type="none" w="med" len="med"/>
            <a:tailEnd type="triangle"/>
          </a:ln>
          <a:effectLst/>
        </p:spPr>
      </p:cxnSp>
      <p:sp>
        <p:nvSpPr>
          <p:cNvPr id="32" name="Rectangle 31">
            <a:extLst>
              <a:ext uri="{FF2B5EF4-FFF2-40B4-BE49-F238E27FC236}">
                <a16:creationId xmlns:a16="http://schemas.microsoft.com/office/drawing/2014/main" id="{41B4CC45-F6BB-4AC1-B6FB-AFAB0C1AADD5}"/>
              </a:ext>
            </a:extLst>
          </p:cNvPr>
          <p:cNvSpPr/>
          <p:nvPr/>
        </p:nvSpPr>
        <p:spPr>
          <a:xfrm>
            <a:off x="3886200" y="5418262"/>
            <a:ext cx="731290" cy="400110"/>
          </a:xfrm>
          <a:prstGeom prst="rect">
            <a:avLst/>
          </a:prstGeom>
        </p:spPr>
        <p:txBody>
          <a:bodyPr wrap="none">
            <a:spAutoFit/>
          </a:bodyPr>
          <a:lstStyle/>
          <a:p>
            <a:pPr algn="ctr"/>
            <a:r>
              <a:rPr lang="en-US" altLang="en-US" sz="1000" i="1" u="none" dirty="0">
                <a:solidFill>
                  <a:srgbClr val="0000FF"/>
                </a:solidFill>
              </a:rPr>
              <a:t>Circus</a:t>
            </a:r>
          </a:p>
          <a:p>
            <a:pPr algn="ctr"/>
            <a:r>
              <a:rPr lang="en-US" sz="1000" i="1" u="none" dirty="0">
                <a:solidFill>
                  <a:srgbClr val="0000FF"/>
                </a:solidFill>
              </a:rPr>
              <a:t>Maximus</a:t>
            </a:r>
            <a:endParaRPr lang="en-US" sz="1000" dirty="0"/>
          </a:p>
        </p:txBody>
      </p:sp>
      <p:sp>
        <p:nvSpPr>
          <p:cNvPr id="34" name="Rectangle 33">
            <a:extLst>
              <a:ext uri="{FF2B5EF4-FFF2-40B4-BE49-F238E27FC236}">
                <a16:creationId xmlns:a16="http://schemas.microsoft.com/office/drawing/2014/main" id="{22AF92E6-0910-4CAD-84CB-B255B7EF82E8}"/>
              </a:ext>
            </a:extLst>
          </p:cNvPr>
          <p:cNvSpPr/>
          <p:nvPr/>
        </p:nvSpPr>
        <p:spPr>
          <a:xfrm>
            <a:off x="7162800" y="5143530"/>
            <a:ext cx="582211" cy="246221"/>
          </a:xfrm>
          <a:prstGeom prst="rect">
            <a:avLst/>
          </a:prstGeom>
        </p:spPr>
        <p:txBody>
          <a:bodyPr wrap="none">
            <a:spAutoFit/>
          </a:bodyPr>
          <a:lstStyle/>
          <a:p>
            <a:r>
              <a:rPr lang="en-US" altLang="en-US" sz="1000" i="1" u="none" dirty="0">
                <a:solidFill>
                  <a:srgbClr val="0000FF"/>
                </a:solidFill>
              </a:rPr>
              <a:t>Circus</a:t>
            </a:r>
            <a:endParaRPr lang="en-US" sz="1000" dirty="0"/>
          </a:p>
        </p:txBody>
      </p:sp>
      <p:sp>
        <p:nvSpPr>
          <p:cNvPr id="35" name="Rectangle 34">
            <a:extLst>
              <a:ext uri="{FF2B5EF4-FFF2-40B4-BE49-F238E27FC236}">
                <a16:creationId xmlns:a16="http://schemas.microsoft.com/office/drawing/2014/main" id="{955DADD3-B735-4DE2-8164-C54C02BEEFC4}"/>
              </a:ext>
            </a:extLst>
          </p:cNvPr>
          <p:cNvSpPr/>
          <p:nvPr/>
        </p:nvSpPr>
        <p:spPr>
          <a:xfrm>
            <a:off x="917229" y="3333690"/>
            <a:ext cx="987771" cy="400110"/>
          </a:xfrm>
          <a:prstGeom prst="rect">
            <a:avLst/>
          </a:prstGeom>
        </p:spPr>
        <p:txBody>
          <a:bodyPr wrap="none">
            <a:spAutoFit/>
          </a:bodyPr>
          <a:lstStyle/>
          <a:p>
            <a:r>
              <a:rPr lang="en-US" altLang="en-US" sz="1000" i="1" u="none" dirty="0">
                <a:solidFill>
                  <a:srgbClr val="0000FF"/>
                </a:solidFill>
              </a:rPr>
              <a:t>Circus of</a:t>
            </a:r>
          </a:p>
          <a:p>
            <a:r>
              <a:rPr lang="en-US" sz="1000" i="1" u="none" dirty="0">
                <a:solidFill>
                  <a:srgbClr val="0000FF"/>
                </a:solidFill>
              </a:rPr>
              <a:t>Caius &amp; Nero</a:t>
            </a:r>
            <a:endParaRPr lang="en-US" sz="1000" dirty="0"/>
          </a:p>
        </p:txBody>
      </p:sp>
      <p:pic>
        <p:nvPicPr>
          <p:cNvPr id="6" name="Audio 5">
            <a:hlinkClick r:id="" action="ppaction://media"/>
            <a:extLst>
              <a:ext uri="{FF2B5EF4-FFF2-40B4-BE49-F238E27FC236}">
                <a16:creationId xmlns:a16="http://schemas.microsoft.com/office/drawing/2014/main" id="{92659792-4DD9-4B22-B3A1-72B1119775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12916876"/>
      </p:ext>
    </p:extLst>
  </p:cSld>
  <p:clrMapOvr>
    <a:masterClrMapping/>
  </p:clrMapOvr>
  <mc:AlternateContent xmlns:mc="http://schemas.openxmlformats.org/markup-compatibility/2006">
    <mc:Choice xmlns:p14="http://schemas.microsoft.com/office/powerpoint/2010/main" Requires="p14">
      <p:transition spd="slow" p14:dur="2000" advTm="49538"/>
    </mc:Choice>
    <mc:Fallback>
      <p:transition spd="slow" advTm="49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3C0F9B1C-6D78-4061-A92C-404574ACC8AE}"/>
              </a:ext>
            </a:extLst>
          </p:cNvPr>
          <p:cNvSpPr>
            <a:spLocks noChangeArrowheads="1"/>
          </p:cNvSpPr>
          <p:nvPr/>
        </p:nvSpPr>
        <p:spPr bwMode="auto">
          <a:xfrm>
            <a:off x="596900" y="228600"/>
            <a:ext cx="328771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a:t>
            </a:r>
          </a:p>
          <a:p>
            <a:pPr eaLnBrk="1" hangingPunct="1">
              <a:spcBef>
                <a:spcPct val="0"/>
              </a:spcBef>
              <a:buFontTx/>
              <a:buNone/>
            </a:pPr>
            <a:r>
              <a:rPr lang="en-US" altLang="en-US" sz="1800" u="none"/>
              <a:t>Festival of the</a:t>
            </a:r>
            <a:r>
              <a:rPr lang="en-US" altLang="en-US" sz="1800" u="none">
                <a:solidFill>
                  <a:srgbClr val="0066CC"/>
                </a:solidFill>
              </a:rPr>
              <a:t> </a:t>
            </a:r>
            <a:r>
              <a:rPr lang="en-US" altLang="en-US" sz="1800" u="none">
                <a:solidFill>
                  <a:srgbClr val="0000FF"/>
                </a:solidFill>
              </a:rPr>
              <a:t>SATURNALIA</a:t>
            </a:r>
          </a:p>
          <a:p>
            <a:pPr eaLnBrk="1" hangingPunct="1">
              <a:spcBef>
                <a:spcPct val="0"/>
              </a:spcBef>
              <a:buFontTx/>
              <a:buNone/>
            </a:pPr>
            <a:r>
              <a:rPr lang="en-US" altLang="en-US" sz="1800" u="none"/>
              <a:t>	</a:t>
            </a:r>
            <a:endParaRPr lang="en-US" altLang="en-US" sz="1800" b="0" u="none"/>
          </a:p>
          <a:p>
            <a:pPr eaLnBrk="1" hangingPunct="1">
              <a:spcBef>
                <a:spcPct val="0"/>
              </a:spcBef>
              <a:buFontTx/>
              <a:buNone/>
            </a:pPr>
            <a:endParaRPr lang="en-US" altLang="en-US" sz="1800" b="0" u="none"/>
          </a:p>
        </p:txBody>
      </p:sp>
      <p:sp>
        <p:nvSpPr>
          <p:cNvPr id="46083" name="Rectangle 3">
            <a:extLst>
              <a:ext uri="{FF2B5EF4-FFF2-40B4-BE49-F238E27FC236}">
                <a16:creationId xmlns:a16="http://schemas.microsoft.com/office/drawing/2014/main" id="{2D1F9BDE-B48A-496C-98E2-B8CB65605B5D}"/>
              </a:ext>
            </a:extLst>
          </p:cNvPr>
          <p:cNvSpPr>
            <a:spLocks noChangeArrowheads="1"/>
          </p:cNvSpPr>
          <p:nvPr/>
        </p:nvSpPr>
        <p:spPr bwMode="auto">
          <a:xfrm>
            <a:off x="228600" y="1874838"/>
            <a:ext cx="86868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For many years they thought to propitiate Dis (Hades) with human heads and Saturn with the sacrifice of men, since the oracle had bidden them:</a:t>
            </a:r>
          </a:p>
          <a:p>
            <a:pPr eaLnBrk="1" hangingPunct="1">
              <a:spcBef>
                <a:spcPct val="0"/>
              </a:spcBef>
              <a:buFontTx/>
              <a:buNone/>
            </a:pPr>
            <a:r>
              <a:rPr lang="en-US" altLang="en-US" sz="1700" b="0" u="none"/>
              <a:t>         And offer heads to Hades, and a man (</a:t>
            </a:r>
            <a:r>
              <a:rPr lang="en-US" altLang="en-US" sz="1700" b="0" i="1" u="none"/>
              <a:t>phōta</a:t>
            </a:r>
            <a:r>
              <a:rPr lang="en-US" altLang="en-US" sz="1700" b="0" u="none"/>
              <a:t>) to the Father [Saturn]</a:t>
            </a:r>
          </a:p>
          <a:p>
            <a:pPr eaLnBrk="1" hangingPunct="1">
              <a:spcBef>
                <a:spcPct val="0"/>
              </a:spcBef>
              <a:buFontTx/>
              <a:buNone/>
            </a:pPr>
            <a:r>
              <a:rPr lang="en-US" altLang="en-US" sz="1700" b="0" u="none"/>
              <a:t>But later, the story goes, Hercules, returning through Italy with the herds of Geryon, persuaded their descendants to replace these unholy sacrifices with others of good omen, by offering to Dis little masks cleverly fashioned to represent the human face, instead of human heads, and by honoring the altars of Saturn with lighted candles instead of with the blood of a man (for the word </a:t>
            </a:r>
            <a:r>
              <a:rPr lang="en-US" altLang="en-US" sz="1700" b="0" i="1" u="none"/>
              <a:t>ph</a:t>
            </a:r>
            <a:r>
              <a:rPr lang="en-US" altLang="en-US" sz="1700" b="0" i="1" u="none">
                <a:cs typeface="Arial" panose="020B0604020202020204" pitchFamily="34" charset="0"/>
              </a:rPr>
              <a:t>ōta</a:t>
            </a:r>
            <a:r>
              <a:rPr lang="en-US" altLang="en-US" sz="1700" b="0" u="none">
                <a:cs typeface="Arial" panose="020B0604020202020204" pitchFamily="34" charset="0"/>
              </a:rPr>
              <a:t> means ‘lights’ as well as ‘a man’).</a:t>
            </a:r>
            <a:endParaRPr lang="en-US" altLang="en-US" sz="800" b="0" u="none">
              <a:cs typeface="Arial" panose="020B0604020202020204" pitchFamily="34" charset="0"/>
            </a:endParaRPr>
          </a:p>
          <a:p>
            <a:pPr eaLnBrk="1" hangingPunct="1">
              <a:spcBef>
                <a:spcPct val="0"/>
              </a:spcBef>
              <a:buFontTx/>
              <a:buNone/>
            </a:pPr>
            <a:endParaRPr lang="en-US" altLang="en-US" sz="800" b="0" u="none">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This is the origin of the custom of sending round wax tapers during the Saturnalia, although others think that the practice is derived simply from the fact that it was in the reign of Saturn that we made our way, as though to the light, from a rude and gloomy existence to a knowledge of the liberal arts.</a:t>
            </a:r>
            <a:endParaRPr lang="en-US" altLang="en-US" sz="800" b="0" u="none">
              <a:cs typeface="Arial" panose="020B0604020202020204" pitchFamily="34" charset="0"/>
            </a:endParaRPr>
          </a:p>
          <a:p>
            <a:pPr eaLnBrk="1" hangingPunct="1">
              <a:spcBef>
                <a:spcPct val="0"/>
              </a:spcBef>
              <a:buFontTx/>
              <a:buNone/>
            </a:pPr>
            <a:endParaRPr lang="en-US" altLang="en-US" sz="800" b="0" u="none">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I should add, however, that I have found it written that, since many through greed made the Saturnalia an excuse to solicit and demand gifts from their clients, a practice which bore heavily on those of more slender means, one Publicius, a tribune, proposed to the people that no one should send anything but wax tapers to one richer than himself.</a:t>
            </a:r>
            <a:endParaRPr lang="en-US" altLang="en-US" sz="1400" b="0" u="none">
              <a:cs typeface="Arial" panose="020B0604020202020204" pitchFamily="34" charset="0"/>
            </a:endParaRPr>
          </a:p>
          <a:p>
            <a:pPr algn="r" eaLnBrk="1" hangingPunct="1">
              <a:spcBef>
                <a:spcPct val="0"/>
              </a:spcBef>
              <a:buFontTx/>
              <a:buNone/>
            </a:pPr>
            <a:r>
              <a:rPr lang="en-US" altLang="en-US" sz="1400" b="0" u="none">
                <a:cs typeface="Arial" panose="020B0604020202020204" pitchFamily="34" charset="0"/>
              </a:rPr>
              <a:t>Macrobius </a:t>
            </a:r>
            <a:r>
              <a:rPr lang="en-US" altLang="en-US" sz="1400" b="0" i="1" u="none">
                <a:cs typeface="Arial" panose="020B0604020202020204" pitchFamily="34" charset="0"/>
              </a:rPr>
              <a:t>Saturnalia</a:t>
            </a:r>
            <a:r>
              <a:rPr lang="en-US" altLang="en-US" sz="1400" b="0" u="none">
                <a:cs typeface="Arial" panose="020B0604020202020204" pitchFamily="34" charset="0"/>
              </a:rPr>
              <a:t> 1.7.28-33</a:t>
            </a:r>
            <a:r>
              <a:rPr lang="en-US" altLang="en-US" sz="1800" b="0">
                <a:cs typeface="Arial" panose="020B0604020202020204" pitchFamily="34" charset="0"/>
              </a:rPr>
              <a:t> </a:t>
            </a:r>
          </a:p>
        </p:txBody>
      </p:sp>
      <p:pic>
        <p:nvPicPr>
          <p:cNvPr id="2" name="Audio 1">
            <a:hlinkClick r:id="" action="ppaction://media"/>
            <a:extLst>
              <a:ext uri="{FF2B5EF4-FFF2-40B4-BE49-F238E27FC236}">
                <a16:creationId xmlns:a16="http://schemas.microsoft.com/office/drawing/2014/main" id="{19193F16-DDAA-4F1D-BA48-9DE166AE6C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018"/>
    </mc:Choice>
    <mc:Fallback>
      <p:transition spd="slow" advTm="7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FA8E519-F905-4FE5-BA83-0984A72B9F03}"/>
              </a:ext>
            </a:extLst>
          </p:cNvPr>
          <p:cNvSpPr>
            <a:spLocks noChangeArrowheads="1"/>
          </p:cNvSpPr>
          <p:nvPr/>
        </p:nvSpPr>
        <p:spPr bwMode="auto">
          <a:xfrm>
            <a:off x="596900" y="228600"/>
            <a:ext cx="3287713"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a:t>
            </a:r>
          </a:p>
          <a:p>
            <a:pPr eaLnBrk="1" hangingPunct="1">
              <a:spcBef>
                <a:spcPct val="0"/>
              </a:spcBef>
              <a:buFontTx/>
              <a:buNone/>
            </a:pPr>
            <a:r>
              <a:rPr lang="en-US" altLang="en-US" sz="1800" u="none"/>
              <a:t>Festival of the</a:t>
            </a:r>
            <a:r>
              <a:rPr lang="en-US" altLang="en-US" sz="1800" u="none">
                <a:solidFill>
                  <a:srgbClr val="0066CC"/>
                </a:solidFill>
              </a:rPr>
              <a:t> </a:t>
            </a:r>
            <a:r>
              <a:rPr lang="en-US" altLang="en-US" sz="1800" u="none">
                <a:solidFill>
                  <a:srgbClr val="0000FF"/>
                </a:solidFill>
              </a:rPr>
              <a:t>SATURNALIA</a:t>
            </a:r>
          </a:p>
          <a:p>
            <a:pPr eaLnBrk="1" hangingPunct="1">
              <a:spcBef>
                <a:spcPct val="0"/>
              </a:spcBef>
              <a:buFontTx/>
              <a:buNone/>
            </a:pPr>
            <a:r>
              <a:rPr lang="en-US" altLang="en-US" sz="1800" u="none"/>
              <a:t>	</a:t>
            </a:r>
            <a:endParaRPr lang="en-US" altLang="en-US" sz="1800" b="0" u="none"/>
          </a:p>
          <a:p>
            <a:pPr eaLnBrk="1" hangingPunct="1">
              <a:spcBef>
                <a:spcPct val="0"/>
              </a:spcBef>
              <a:buFontTx/>
              <a:buNone/>
            </a:pPr>
            <a:endParaRPr lang="en-US" altLang="en-US" sz="1800" b="0" u="none"/>
          </a:p>
        </p:txBody>
      </p:sp>
      <p:sp>
        <p:nvSpPr>
          <p:cNvPr id="48131" name="Rectangle 3">
            <a:extLst>
              <a:ext uri="{FF2B5EF4-FFF2-40B4-BE49-F238E27FC236}">
                <a16:creationId xmlns:a16="http://schemas.microsoft.com/office/drawing/2014/main" id="{F3D5D764-0B62-47E7-9CBD-21663838A43E}"/>
              </a:ext>
            </a:extLst>
          </p:cNvPr>
          <p:cNvSpPr>
            <a:spLocks noChangeArrowheads="1"/>
          </p:cNvSpPr>
          <p:nvPr/>
        </p:nvSpPr>
        <p:spPr bwMode="auto">
          <a:xfrm>
            <a:off x="838200" y="1876425"/>
            <a:ext cx="5410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a:t>Here is Caesar and all the line of Iulus.</a:t>
            </a:r>
          </a:p>
          <a:p>
            <a:pPr eaLnBrk="1" hangingPunct="1">
              <a:spcBef>
                <a:spcPct val="0"/>
              </a:spcBef>
              <a:buFontTx/>
              <a:buNone/>
            </a:pPr>
            <a:r>
              <a:rPr lang="en-US" altLang="en-US" sz="1700" b="0" u="none"/>
              <a:t>All who shall one day pass under the dome </a:t>
            </a:r>
          </a:p>
          <a:p>
            <a:pPr eaLnBrk="1" hangingPunct="1">
              <a:spcBef>
                <a:spcPct val="0"/>
              </a:spcBef>
              <a:buFontTx/>
              <a:buNone/>
            </a:pPr>
            <a:r>
              <a:rPr lang="en-US" altLang="en-US" sz="1700" b="0" u="none"/>
              <a:t>Of the great sky: this is the man, this one</a:t>
            </a:r>
          </a:p>
          <a:p>
            <a:pPr eaLnBrk="1" hangingPunct="1">
              <a:spcBef>
                <a:spcPct val="0"/>
              </a:spcBef>
              <a:buFontTx/>
              <a:buNone/>
            </a:pPr>
            <a:r>
              <a:rPr lang="en-US" altLang="en-US" sz="1700" b="0" u="none"/>
              <a:t>Of whom so often you have heard the promise,</a:t>
            </a:r>
          </a:p>
          <a:p>
            <a:pPr eaLnBrk="1" hangingPunct="1">
              <a:spcBef>
                <a:spcPct val="0"/>
              </a:spcBef>
              <a:buFontTx/>
              <a:buNone/>
            </a:pPr>
            <a:r>
              <a:rPr lang="en-US" altLang="en-US" sz="1700" b="0" u="none"/>
              <a:t>Caesar Augustus, son of the deified,</a:t>
            </a:r>
          </a:p>
          <a:p>
            <a:pPr eaLnBrk="1" hangingPunct="1">
              <a:spcBef>
                <a:spcPct val="0"/>
              </a:spcBef>
              <a:buFontTx/>
              <a:buNone/>
            </a:pPr>
            <a:r>
              <a:rPr lang="en-US" altLang="en-US" sz="1700" b="0" u="none"/>
              <a:t>Who shall bring once again the </a:t>
            </a:r>
            <a:r>
              <a:rPr lang="en-US" altLang="en-US" sz="1700" u="none">
                <a:solidFill>
                  <a:srgbClr val="0000FF"/>
                </a:solidFill>
              </a:rPr>
              <a:t>Age of Gold</a:t>
            </a:r>
          </a:p>
          <a:p>
            <a:pPr eaLnBrk="1" hangingPunct="1">
              <a:spcBef>
                <a:spcPct val="0"/>
              </a:spcBef>
              <a:buFontTx/>
              <a:buNone/>
            </a:pPr>
            <a:r>
              <a:rPr lang="en-US" altLang="en-US" sz="1700" b="0" u="none"/>
              <a:t>To Latium, to the land where </a:t>
            </a:r>
            <a:r>
              <a:rPr lang="en-US" altLang="en-US" sz="1700" u="none">
                <a:solidFill>
                  <a:srgbClr val="0000FF"/>
                </a:solidFill>
              </a:rPr>
              <a:t>Saturn</a:t>
            </a:r>
            <a:r>
              <a:rPr lang="en-US" altLang="en-US" sz="1700" b="0" u="none"/>
              <a:t> reigned</a:t>
            </a:r>
          </a:p>
          <a:p>
            <a:pPr eaLnBrk="1" hangingPunct="1">
              <a:spcBef>
                <a:spcPct val="0"/>
              </a:spcBef>
              <a:buFontTx/>
              <a:buNone/>
            </a:pPr>
            <a:r>
              <a:rPr lang="en-US" altLang="en-US" sz="1700" b="0" u="none"/>
              <a:t>In early times. He will extend his power</a:t>
            </a:r>
          </a:p>
          <a:p>
            <a:pPr eaLnBrk="1" hangingPunct="1">
              <a:spcBef>
                <a:spcPct val="0"/>
              </a:spcBef>
              <a:buFontTx/>
              <a:buNone/>
            </a:pPr>
            <a:r>
              <a:rPr lang="en-US" altLang="en-US" sz="1700" b="0" u="none"/>
              <a:t>Beyond the Garamantes and Indians,</a:t>
            </a:r>
          </a:p>
          <a:p>
            <a:pPr eaLnBrk="1" hangingPunct="1">
              <a:spcBef>
                <a:spcPct val="0"/>
              </a:spcBef>
              <a:buFontTx/>
              <a:buNone/>
            </a:pPr>
            <a:r>
              <a:rPr lang="en-US" altLang="en-US" sz="1700" b="0" u="none"/>
              <a:t>Over far territories north and south.</a:t>
            </a:r>
            <a:endParaRPr lang="en-US" altLang="en-US" sz="1400" b="0" u="none"/>
          </a:p>
          <a:p>
            <a:pPr eaLnBrk="1" hangingPunct="1">
              <a:spcBef>
                <a:spcPct val="0"/>
              </a:spcBef>
              <a:buFontTx/>
              <a:buNone/>
            </a:pPr>
            <a:r>
              <a:rPr lang="en-US" altLang="en-US" sz="1400" b="0" u="none"/>
              <a:t>	              Vergil </a:t>
            </a:r>
            <a:r>
              <a:rPr lang="en-US" altLang="en-US" sz="1400" b="0" i="1" u="none"/>
              <a:t>Aeneid</a:t>
            </a:r>
            <a:r>
              <a:rPr lang="en-US" altLang="en-US" sz="1400" b="0" u="none"/>
              <a:t>, Book VI.789-795 [1060-1069]</a:t>
            </a:r>
            <a:endParaRPr lang="en-US" altLang="en-US" sz="1800" b="0"/>
          </a:p>
        </p:txBody>
      </p:sp>
      <p:pic>
        <p:nvPicPr>
          <p:cNvPr id="2" name="Audio 1">
            <a:hlinkClick r:id="" action="ppaction://media"/>
            <a:extLst>
              <a:ext uri="{FF2B5EF4-FFF2-40B4-BE49-F238E27FC236}">
                <a16:creationId xmlns:a16="http://schemas.microsoft.com/office/drawing/2014/main" id="{87EF9778-0344-4E88-B7AA-A79E564EB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462"/>
    </mc:Choice>
    <mc:Fallback>
      <p:transition spd="slow" advTm="40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3DA1A6D-B42F-4178-BCF2-549625BB227D}"/>
              </a:ext>
            </a:extLst>
          </p:cNvPr>
          <p:cNvSpPr>
            <a:spLocks noChangeArrowheads="1"/>
          </p:cNvSpPr>
          <p:nvPr/>
        </p:nvSpPr>
        <p:spPr bwMode="auto">
          <a:xfrm>
            <a:off x="596900" y="228600"/>
            <a:ext cx="2508250"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RELIGION OF PLACE</a:t>
            </a: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800" u="none"/>
              <a:t>THE CITY</a:t>
            </a:r>
          </a:p>
          <a:p>
            <a:pPr eaLnBrk="1" hangingPunct="1">
              <a:spcBef>
                <a:spcPct val="0"/>
              </a:spcBef>
              <a:buFontTx/>
              <a:buNone/>
            </a:pPr>
            <a:r>
              <a:rPr lang="en-US" altLang="en-US" sz="1800" u="none"/>
              <a:t>Festival of the </a:t>
            </a:r>
            <a:r>
              <a:rPr lang="en-US" altLang="en-US" sz="1800" u="none">
                <a:solidFill>
                  <a:srgbClr val="0000FF"/>
                </a:solidFill>
              </a:rPr>
              <a:t>ARGEI</a:t>
            </a:r>
          </a:p>
          <a:p>
            <a:pPr eaLnBrk="1" hangingPunct="1">
              <a:spcBef>
                <a:spcPct val="0"/>
              </a:spcBef>
              <a:buFontTx/>
              <a:buNone/>
            </a:pPr>
            <a:r>
              <a:rPr lang="en-US" altLang="en-US" sz="1800" u="none"/>
              <a:t>	</a:t>
            </a:r>
            <a:endParaRPr lang="en-US" altLang="en-US" sz="1800" b="0" u="none"/>
          </a:p>
        </p:txBody>
      </p:sp>
      <p:sp>
        <p:nvSpPr>
          <p:cNvPr id="50179" name="Rectangle 3">
            <a:extLst>
              <a:ext uri="{FF2B5EF4-FFF2-40B4-BE49-F238E27FC236}">
                <a16:creationId xmlns:a16="http://schemas.microsoft.com/office/drawing/2014/main" id="{3A3146B2-312B-4E44-8DC9-7029374455DD}"/>
              </a:ext>
            </a:extLst>
          </p:cNvPr>
          <p:cNvSpPr>
            <a:spLocks noChangeArrowheads="1"/>
          </p:cNvSpPr>
          <p:nvPr/>
        </p:nvSpPr>
        <p:spPr bwMode="auto">
          <a:xfrm>
            <a:off x="609600" y="2174875"/>
            <a:ext cx="7772400" cy="36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Then, too, the Virgin used to throw the wicker effigies of old men from the oaken bridge. There is an ancient tradition, that when the land was called Saturnia these words were spoken by soothsaying Jove:</a:t>
            </a:r>
            <a:r>
              <a:rPr lang="en-US" altLang="en-US" sz="1800" b="0" i="1" u="none"/>
              <a:t> </a:t>
            </a:r>
            <a:r>
              <a:rPr lang="en-US" altLang="en-US" sz="1800" b="0" u="none"/>
              <a:t>‘O clans, cast into the water of the Tuscan river two bodies as a sacrifice to the Ancient who bears the sickle.’ The gloomy rite was performed, so runs the tale, in the Leucadian manner every year, until the man from Tiryns came into these fields the sad rites were performed each year in the Leucadian fashion. He hurled citizens of straw into the water. Throw now imitation bodies after the example of Hercules. Some think that the young men used to hurl the feeble men from the bridges, in order that they themselves alone should have the vote. He who believes that after sixty years men were put to death, accuses our forefathers of a wicked crime. </a:t>
            </a:r>
          </a:p>
          <a:p>
            <a:pPr eaLnBrk="1" hangingPunct="1">
              <a:spcBef>
                <a:spcPct val="0"/>
              </a:spcBef>
              <a:buFontTx/>
              <a:buNone/>
            </a:pPr>
            <a:r>
              <a:rPr lang="en-US" altLang="en-US" sz="1800" b="0" u="none"/>
              <a:t>					</a:t>
            </a:r>
            <a:r>
              <a:rPr lang="en-US" altLang="en-US" sz="1400" b="0" u="none"/>
              <a:t>P. Ovidius Naso, </a:t>
            </a:r>
            <a:r>
              <a:rPr lang="en-US" altLang="en-US" sz="1400" b="0" i="1" u="none"/>
              <a:t>Fasti</a:t>
            </a:r>
            <a:r>
              <a:rPr lang="en-US" altLang="en-US" sz="1400" b="0" u="none"/>
              <a:t> 5.621-662</a:t>
            </a:r>
            <a:r>
              <a:rPr lang="en-US" altLang="en-US" sz="1400" b="0"/>
              <a:t> </a:t>
            </a:r>
          </a:p>
        </p:txBody>
      </p:sp>
      <p:pic>
        <p:nvPicPr>
          <p:cNvPr id="2" name="Audio 1">
            <a:hlinkClick r:id="" action="ppaction://media"/>
            <a:extLst>
              <a:ext uri="{FF2B5EF4-FFF2-40B4-BE49-F238E27FC236}">
                <a16:creationId xmlns:a16="http://schemas.microsoft.com/office/drawing/2014/main" id="{FB4D2BB0-D362-4984-8647-C344A0CB71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783"/>
    </mc:Choice>
    <mc:Fallback>
      <p:transition spd="slow" advTm="7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E7DBC750-CBA1-4485-B756-75581B1C1563}"/>
              </a:ext>
            </a:extLst>
          </p:cNvPr>
          <p:cNvSpPr>
            <a:spLocks noChangeArrowheads="1"/>
          </p:cNvSpPr>
          <p:nvPr/>
        </p:nvSpPr>
        <p:spPr bwMode="auto">
          <a:xfrm>
            <a:off x="596900" y="228600"/>
            <a:ext cx="6430963"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solidFill>
                  <a:srgbClr val="0000FF"/>
                </a:solidFill>
              </a:rPr>
              <a:t>VOWS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Temple of</a:t>
            </a:r>
            <a:r>
              <a:rPr lang="en-US" altLang="en-US" sz="1800" u="none">
                <a:solidFill>
                  <a:srgbClr val="0066CC"/>
                </a:solidFill>
              </a:rPr>
              <a:t> </a:t>
            </a:r>
            <a:r>
              <a:rPr lang="en-US" altLang="en-US" sz="1800" u="none">
                <a:solidFill>
                  <a:srgbClr val="0000FF"/>
                </a:solidFill>
              </a:rPr>
              <a:t>VENUS</a:t>
            </a:r>
            <a:r>
              <a:rPr lang="en-US" altLang="en-US" sz="1800" u="none">
                <a:solidFill>
                  <a:srgbClr val="0066CC"/>
                </a:solidFill>
              </a:rPr>
              <a:t> </a:t>
            </a:r>
            <a:r>
              <a:rPr lang="en-US" altLang="en-US" sz="1800" u="none"/>
              <a:t>VICTRIX </a:t>
            </a:r>
            <a:r>
              <a:rPr lang="en-US" altLang="en-US" sz="1800" u="none">
                <a:cs typeface="Arial" panose="020B0604020202020204" pitchFamily="34" charset="0"/>
              </a:rPr>
              <a:t>• </a:t>
            </a:r>
            <a:r>
              <a:rPr lang="en-US" altLang="en-US" sz="1800" u="none">
                <a:solidFill>
                  <a:srgbClr val="0000FF"/>
                </a:solidFill>
                <a:cs typeface="Arial" panose="020B0604020202020204" pitchFamily="34" charset="0"/>
              </a:rPr>
              <a:t>THEATER OF POMPEY</a:t>
            </a:r>
          </a:p>
          <a:p>
            <a:pPr eaLnBrk="1" hangingPunct="1">
              <a:spcBef>
                <a:spcPct val="0"/>
              </a:spcBef>
              <a:buFontTx/>
              <a:buNone/>
            </a:pPr>
            <a:r>
              <a:rPr lang="en-US" altLang="en-US" sz="1800" u="none">
                <a:cs typeface="Arial" panose="020B0604020202020204" pitchFamily="34" charset="0"/>
              </a:rPr>
              <a:t>	</a:t>
            </a:r>
            <a:r>
              <a:rPr lang="en-US" altLang="en-US" sz="1800" b="0" u="none">
                <a:cs typeface="Arial" panose="020B0604020202020204" pitchFamily="34" charset="0"/>
              </a:rPr>
              <a:t>spoils from campaign vs. </a:t>
            </a:r>
            <a:r>
              <a:rPr lang="en-US" altLang="en-US" sz="1800" u="none">
                <a:solidFill>
                  <a:srgbClr val="0000FF"/>
                </a:solidFill>
                <a:cs typeface="Arial" panose="020B0604020202020204" pitchFamily="34" charset="0"/>
              </a:rPr>
              <a:t>Mithradates VI of Pontus</a:t>
            </a:r>
          </a:p>
        </p:txBody>
      </p:sp>
      <p:pic>
        <p:nvPicPr>
          <p:cNvPr id="2" name="Audio 1">
            <a:hlinkClick r:id="" action="ppaction://media"/>
            <a:extLst>
              <a:ext uri="{FF2B5EF4-FFF2-40B4-BE49-F238E27FC236}">
                <a16:creationId xmlns:a16="http://schemas.microsoft.com/office/drawing/2014/main" id="{85599DE1-5C28-4CA3-90E7-05B8E97279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840"/>
    </mc:Choice>
    <mc:Fallback>
      <p:transition spd="slow" advTm="4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0A7F1FF-04B4-473B-BEA1-199A58E660C4}"/>
              </a:ext>
            </a:extLst>
          </p:cNvPr>
          <p:cNvSpPr>
            <a:spLocks noChangeArrowheads="1"/>
          </p:cNvSpPr>
          <p:nvPr/>
        </p:nvSpPr>
        <p:spPr bwMode="auto">
          <a:xfrm>
            <a:off x="838200" y="531813"/>
            <a:ext cx="5969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u="none"/>
              <a:t>IDEOLOGICAL POWER</a:t>
            </a:r>
          </a:p>
          <a:p>
            <a:pPr eaLnBrk="1" hangingPunct="1">
              <a:spcBef>
                <a:spcPct val="0"/>
              </a:spcBef>
              <a:buFontTx/>
              <a:buNone/>
            </a:pPr>
            <a:endParaRPr lang="en-US" altLang="en-US" sz="1800" u="none"/>
          </a:p>
          <a:p>
            <a:pPr eaLnBrk="1" hangingPunct="1">
              <a:spcBef>
                <a:spcPct val="0"/>
              </a:spcBef>
              <a:buFontTx/>
              <a:buNone/>
            </a:pPr>
            <a:r>
              <a:rPr lang="en-US" altLang="en-US" sz="1800" u="none"/>
              <a:t>PLEBIAN RIGHTS</a:t>
            </a:r>
          </a:p>
          <a:p>
            <a:pPr eaLnBrk="1" hangingPunct="1">
              <a:spcBef>
                <a:spcPct val="0"/>
              </a:spcBef>
              <a:buFontTx/>
              <a:buNone/>
            </a:pPr>
            <a:r>
              <a:rPr lang="en-US" altLang="en-US" sz="1800" u="none"/>
              <a:t>   own assembly </a:t>
            </a:r>
            <a:r>
              <a:rPr lang="en-US" altLang="en-US" sz="1800" b="0" u="none"/>
              <a:t>(pass </a:t>
            </a:r>
            <a:r>
              <a:rPr lang="en-US" altLang="en-US" sz="1800" i="1" u="none">
                <a:solidFill>
                  <a:srgbClr val="0000FF"/>
                </a:solidFill>
              </a:rPr>
              <a:t>plebescita</a:t>
            </a:r>
            <a:r>
              <a:rPr lang="en-US" altLang="en-US" sz="1800" b="0" u="none"/>
              <a:t>)</a:t>
            </a:r>
          </a:p>
          <a:p>
            <a:pPr eaLnBrk="1" hangingPunct="1">
              <a:spcBef>
                <a:spcPct val="0"/>
              </a:spcBef>
              <a:buFontTx/>
              <a:buNone/>
            </a:pPr>
            <a:r>
              <a:rPr lang="en-US" altLang="en-US" sz="1800" u="none"/>
              <a:t>   one </a:t>
            </a:r>
            <a:r>
              <a:rPr lang="en-US" altLang="en-US" sz="1800" i="1" u="none"/>
              <a:t>consul</a:t>
            </a:r>
          </a:p>
          <a:p>
            <a:pPr eaLnBrk="1" hangingPunct="1">
              <a:spcBef>
                <a:spcPct val="0"/>
              </a:spcBef>
              <a:buFontTx/>
              <a:buNone/>
            </a:pPr>
            <a:r>
              <a:rPr lang="en-US" altLang="en-US" sz="1800" u="none"/>
              <a:t>   half </a:t>
            </a:r>
            <a:r>
              <a:rPr lang="en-US" altLang="en-US" sz="1800" i="1" u="none"/>
              <a:t>aediles</a:t>
            </a:r>
          </a:p>
          <a:p>
            <a:pPr eaLnBrk="1" hangingPunct="1">
              <a:spcBef>
                <a:spcPct val="0"/>
              </a:spcBef>
              <a:buFontTx/>
              <a:buNone/>
            </a:pPr>
            <a:r>
              <a:rPr lang="en-US" altLang="en-US" sz="1800" u="none">
                <a:solidFill>
                  <a:srgbClr val="0066CC"/>
                </a:solidFill>
              </a:rPr>
              <a:t>   </a:t>
            </a:r>
            <a:r>
              <a:rPr lang="en-US" altLang="en-US" sz="1800" u="none">
                <a:solidFill>
                  <a:srgbClr val="0000FF"/>
                </a:solidFill>
              </a:rPr>
              <a:t>half the priesthoods </a:t>
            </a:r>
            <a:r>
              <a:rPr lang="en-US" altLang="en-US" sz="1800" u="none"/>
              <a:t>in the major religious colleges</a:t>
            </a:r>
          </a:p>
          <a:p>
            <a:pPr eaLnBrk="1" hangingPunct="1">
              <a:spcBef>
                <a:spcPct val="0"/>
              </a:spcBef>
              <a:buFontTx/>
              <a:buNone/>
            </a:pPr>
            <a:endParaRPr lang="en-US" altLang="en-US" sz="1800" u="none"/>
          </a:p>
          <a:p>
            <a:pPr eaLnBrk="1" hangingPunct="1">
              <a:spcBef>
                <a:spcPct val="0"/>
              </a:spcBef>
              <a:buFontTx/>
              <a:buNone/>
            </a:pPr>
            <a:endParaRPr lang="en-US" altLang="en-US" sz="1800" u="none"/>
          </a:p>
        </p:txBody>
      </p:sp>
      <p:pic>
        <p:nvPicPr>
          <p:cNvPr id="2" name="Audio 1">
            <a:hlinkClick r:id="" action="ppaction://media"/>
            <a:extLst>
              <a:ext uri="{FF2B5EF4-FFF2-40B4-BE49-F238E27FC236}">
                <a16:creationId xmlns:a16="http://schemas.microsoft.com/office/drawing/2014/main" id="{A94F683B-FCEF-47D3-AF01-19D0EAAF48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815"/>
    </mc:Choice>
    <mc:Fallback>
      <p:transition spd="slow" advTm="47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211E31-1469-4304-AD06-E224C9D02E1D}"/>
              </a:ext>
            </a:extLst>
          </p:cNvPr>
          <p:cNvSpPr>
            <a:spLocks noChangeArrowheads="1"/>
          </p:cNvSpPr>
          <p:nvPr/>
        </p:nvSpPr>
        <p:spPr bwMode="auto">
          <a:xfrm>
            <a:off x="5105400" y="152400"/>
            <a:ext cx="4057650" cy="607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i="1" u="none"/>
              <a:t>REVIEW</a:t>
            </a:r>
          </a:p>
          <a:p>
            <a:pPr eaLnBrk="1" hangingPunct="1">
              <a:spcBef>
                <a:spcPct val="0"/>
              </a:spcBef>
              <a:buFontTx/>
              <a:buNone/>
            </a:pPr>
            <a:r>
              <a:rPr lang="en-US" altLang="en-US" sz="1800" u="none"/>
              <a:t>IMPERIAL WOMEN IN THE </a:t>
            </a:r>
          </a:p>
          <a:p>
            <a:pPr eaLnBrk="1" hangingPunct="1">
              <a:spcBef>
                <a:spcPct val="0"/>
              </a:spcBef>
              <a:buFontTx/>
              <a:buNone/>
            </a:pPr>
            <a:r>
              <a:rPr lang="en-US" altLang="en-US" sz="1800" u="none"/>
              <a:t>HOUSEHOLD OF AUGUSTUS</a:t>
            </a:r>
          </a:p>
          <a:p>
            <a:pPr eaLnBrk="1" hangingPunct="1">
              <a:spcBef>
                <a:spcPct val="0"/>
              </a:spcBef>
              <a:buFontTx/>
              <a:buNone/>
            </a:pPr>
            <a:endParaRPr lang="en-US" altLang="en-US" sz="1800" u="none"/>
          </a:p>
          <a:p>
            <a:pPr eaLnBrk="1" hangingPunct="1">
              <a:spcBef>
                <a:spcPct val="0"/>
              </a:spcBef>
              <a:buFontTx/>
              <a:buNone/>
            </a:pPr>
            <a:r>
              <a:rPr lang="en-US" altLang="en-US" sz="1800" u="none">
                <a:solidFill>
                  <a:srgbClr val="3333FF"/>
                </a:solidFill>
              </a:rPr>
              <a:t>SCRIBONIA</a:t>
            </a:r>
            <a:r>
              <a:rPr lang="en-US" altLang="en-US" sz="1800" u="none">
                <a:solidFill>
                  <a:srgbClr val="0066CC"/>
                </a:solidFill>
              </a:rPr>
              <a:t> </a:t>
            </a:r>
            <a:r>
              <a:rPr lang="en-US" altLang="en-US" sz="1700" b="0" u="none"/>
              <a:t>(2</a:t>
            </a:r>
            <a:r>
              <a:rPr lang="en-US" altLang="en-US" sz="1700" b="0" u="none" baseline="30000"/>
              <a:t>nd</a:t>
            </a:r>
            <a:r>
              <a:rPr lang="en-US" altLang="en-US" sz="1700" b="0" u="none"/>
              <a:t> wife)</a:t>
            </a:r>
            <a:endParaRPr lang="en-US" altLang="en-US" sz="1700" u="none"/>
          </a:p>
          <a:p>
            <a:pPr eaLnBrk="1" hangingPunct="1">
              <a:spcBef>
                <a:spcPct val="0"/>
              </a:spcBef>
              <a:buFontTx/>
              <a:buNone/>
            </a:pPr>
            <a:r>
              <a:rPr lang="en-US" altLang="en-US" sz="1700" b="0" u="none">
                <a:cs typeface="Arial" panose="020B0604020202020204" pitchFamily="34" charset="0"/>
              </a:rPr>
              <a:t>• wife, marriage alliance</a:t>
            </a:r>
          </a:p>
          <a:p>
            <a:pPr eaLnBrk="1" hangingPunct="1">
              <a:spcBef>
                <a:spcPct val="0"/>
              </a:spcBef>
              <a:buFontTx/>
              <a:buNone/>
            </a:pPr>
            <a:r>
              <a:rPr lang="en-US" altLang="en-US" sz="1700" b="0" u="none">
                <a:cs typeface="Arial" panose="020B0604020202020204" pitchFamily="34" charset="0"/>
              </a:rPr>
              <a:t>• mother of</a:t>
            </a:r>
            <a:r>
              <a:rPr lang="en-US" altLang="en-US" sz="1700" u="none">
                <a:cs typeface="Arial" panose="020B0604020202020204" pitchFamily="34" charset="0"/>
              </a:rPr>
              <a:t> </a:t>
            </a:r>
            <a:r>
              <a:rPr lang="en-US" altLang="en-US" sz="1700" u="none">
                <a:solidFill>
                  <a:srgbClr val="3333FF"/>
                </a:solidFill>
                <a:cs typeface="Arial" panose="020B0604020202020204" pitchFamily="34" charset="0"/>
              </a:rPr>
              <a:t>Julia</a:t>
            </a:r>
            <a:r>
              <a:rPr lang="en-US" altLang="en-US" sz="1700" u="none">
                <a:cs typeface="Arial" panose="020B0604020202020204" pitchFamily="34" charset="0"/>
              </a:rPr>
              <a:t> the Elder</a:t>
            </a:r>
            <a:r>
              <a:rPr lang="en-US" altLang="en-US" sz="1700" u="none">
                <a:solidFill>
                  <a:srgbClr val="0066CC"/>
                </a:solidFill>
                <a:cs typeface="Arial" panose="020B0604020202020204" pitchFamily="34" charset="0"/>
              </a:rPr>
              <a:t> </a:t>
            </a:r>
            <a:r>
              <a:rPr lang="en-US" altLang="en-US" sz="1700" b="0" u="none">
                <a:cs typeface="Arial" panose="020B0604020202020204" pitchFamily="34" charset="0"/>
              </a:rPr>
              <a:t>(daughter)</a:t>
            </a:r>
            <a:endParaRPr lang="en-US" altLang="en-US" sz="1800" u="none">
              <a:solidFill>
                <a:srgbClr val="0066CC"/>
              </a:solidFill>
              <a:cs typeface="Arial" panose="020B0604020202020204" pitchFamily="34" charset="0"/>
            </a:endParaRPr>
          </a:p>
          <a:p>
            <a:pPr eaLnBrk="1" hangingPunct="1">
              <a:spcBef>
                <a:spcPct val="0"/>
              </a:spcBef>
              <a:buFontTx/>
              <a:buNone/>
            </a:pPr>
            <a:endParaRPr lang="en-US" altLang="en-US" sz="1800" u="none">
              <a:solidFill>
                <a:srgbClr val="0066CC"/>
              </a:solidFill>
              <a:cs typeface="Arial" panose="020B0604020202020204" pitchFamily="34" charset="0"/>
            </a:endParaRPr>
          </a:p>
          <a:p>
            <a:pPr eaLnBrk="1" hangingPunct="1">
              <a:spcBef>
                <a:spcPct val="0"/>
              </a:spcBef>
              <a:buFontTx/>
              <a:buNone/>
            </a:pPr>
            <a:r>
              <a:rPr lang="en-US" altLang="en-US" sz="1800" u="none">
                <a:solidFill>
                  <a:srgbClr val="3333FF"/>
                </a:solidFill>
                <a:cs typeface="Arial" panose="020B0604020202020204" pitchFamily="34" charset="0"/>
              </a:rPr>
              <a:t>LIVIA</a:t>
            </a:r>
            <a:r>
              <a:rPr lang="en-US" altLang="en-US" sz="1800" u="none">
                <a:solidFill>
                  <a:srgbClr val="0066CC"/>
                </a:solidFill>
                <a:cs typeface="Arial" panose="020B0604020202020204" pitchFamily="34" charset="0"/>
              </a:rPr>
              <a:t> </a:t>
            </a:r>
            <a:r>
              <a:rPr lang="en-US" altLang="en-US" sz="1700" b="0" u="none">
                <a:cs typeface="Arial" panose="020B0604020202020204" pitchFamily="34" charset="0"/>
              </a:rPr>
              <a:t>(3</a:t>
            </a:r>
            <a:r>
              <a:rPr lang="en-US" altLang="en-US" sz="1700" b="0" u="none" baseline="30000">
                <a:cs typeface="Arial" panose="020B0604020202020204" pitchFamily="34" charset="0"/>
              </a:rPr>
              <a:t>rd</a:t>
            </a:r>
            <a:r>
              <a:rPr lang="en-US" altLang="en-US" sz="1700" b="0" u="none">
                <a:cs typeface="Arial" panose="020B0604020202020204" pitchFamily="34" charset="0"/>
              </a:rPr>
              <a:t> wife)</a:t>
            </a:r>
          </a:p>
          <a:p>
            <a:pPr eaLnBrk="1" hangingPunct="1">
              <a:spcBef>
                <a:spcPct val="0"/>
              </a:spcBef>
              <a:buFontTx/>
              <a:buNone/>
            </a:pPr>
            <a:r>
              <a:rPr lang="en-US" altLang="en-US" sz="1700" b="0" u="none">
                <a:cs typeface="Arial" panose="020B0604020202020204" pitchFamily="34" charset="0"/>
              </a:rPr>
              <a:t>• wife/advisor, marriage of love</a:t>
            </a:r>
          </a:p>
          <a:p>
            <a:pPr eaLnBrk="1" hangingPunct="1">
              <a:spcBef>
                <a:spcPct val="0"/>
              </a:spcBef>
              <a:buFontTx/>
              <a:buNone/>
            </a:pPr>
            <a:r>
              <a:rPr lang="en-US" altLang="en-US" sz="1700" b="0" u="none">
                <a:cs typeface="Arial" panose="020B0604020202020204" pitchFamily="34" charset="0"/>
              </a:rPr>
              <a:t>• mother of </a:t>
            </a:r>
            <a:r>
              <a:rPr lang="en-US" altLang="en-US" sz="1700" u="none">
                <a:solidFill>
                  <a:srgbClr val="3333FF"/>
                </a:solidFill>
                <a:cs typeface="Arial" panose="020B0604020202020204" pitchFamily="34" charset="0"/>
              </a:rPr>
              <a:t>Tiberius</a:t>
            </a:r>
            <a:r>
              <a:rPr lang="en-US" altLang="en-US" sz="1700" b="0" u="none">
                <a:cs typeface="Arial" panose="020B0604020202020204" pitchFamily="34" charset="0"/>
              </a:rPr>
              <a:t> </a:t>
            </a:r>
            <a:r>
              <a:rPr lang="en-US" altLang="en-US" sz="1700" u="none">
                <a:cs typeface="Arial" panose="020B0604020202020204" pitchFamily="34" charset="0"/>
              </a:rPr>
              <a:t>Claudius Nero </a:t>
            </a:r>
          </a:p>
          <a:p>
            <a:pPr eaLnBrk="1" hangingPunct="1">
              <a:spcBef>
                <a:spcPct val="0"/>
              </a:spcBef>
              <a:buFontTx/>
              <a:buNone/>
            </a:pPr>
            <a:r>
              <a:rPr lang="en-US" altLang="en-US" sz="1700" b="0" u="none">
                <a:cs typeface="Arial" panose="020B0604020202020204" pitchFamily="34" charset="0"/>
              </a:rPr>
              <a:t>and </a:t>
            </a:r>
            <a:r>
              <a:rPr lang="en-US" altLang="en-US" sz="1700" u="none">
                <a:cs typeface="Arial" panose="020B0604020202020204" pitchFamily="34" charset="0"/>
              </a:rPr>
              <a:t>Nero Claudius </a:t>
            </a:r>
            <a:r>
              <a:rPr lang="en-US" altLang="en-US" sz="1700" u="none">
                <a:solidFill>
                  <a:srgbClr val="3333FF"/>
                </a:solidFill>
                <a:cs typeface="Arial" panose="020B0604020202020204" pitchFamily="34" charset="0"/>
              </a:rPr>
              <a:t>Drusus</a:t>
            </a:r>
            <a:r>
              <a:rPr lang="en-US" altLang="en-US" sz="1700" b="0" u="none">
                <a:cs typeface="Arial" panose="020B0604020202020204" pitchFamily="34" charset="0"/>
              </a:rPr>
              <a:t> (stepsons)</a:t>
            </a: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r>
              <a:rPr lang="en-US" altLang="en-US" sz="1800" u="none">
                <a:solidFill>
                  <a:srgbClr val="3333FF"/>
                </a:solidFill>
                <a:cs typeface="Arial" panose="020B0604020202020204" pitchFamily="34" charset="0"/>
              </a:rPr>
              <a:t>JULIA</a:t>
            </a:r>
            <a:r>
              <a:rPr lang="en-US" altLang="en-US" sz="1800" u="none">
                <a:solidFill>
                  <a:srgbClr val="0066CC"/>
                </a:solidFill>
                <a:cs typeface="Arial" panose="020B0604020202020204" pitchFamily="34" charset="0"/>
              </a:rPr>
              <a:t> </a:t>
            </a:r>
            <a:r>
              <a:rPr lang="en-US" altLang="en-US" sz="1800" u="none">
                <a:cs typeface="Arial" panose="020B0604020202020204" pitchFamily="34" charset="0"/>
              </a:rPr>
              <a:t>THE ELDER</a:t>
            </a:r>
            <a:r>
              <a:rPr lang="en-US" altLang="en-US" sz="1800" u="none">
                <a:solidFill>
                  <a:srgbClr val="0066CC"/>
                </a:solidFill>
                <a:cs typeface="Arial" panose="020B0604020202020204" pitchFamily="34" charset="0"/>
              </a:rPr>
              <a:t> </a:t>
            </a:r>
            <a:r>
              <a:rPr lang="en-US" altLang="en-US" sz="1700" b="0" u="none">
                <a:cs typeface="Arial" panose="020B0604020202020204" pitchFamily="34" charset="0"/>
              </a:rPr>
              <a:t>(daughter)</a:t>
            </a:r>
          </a:p>
          <a:p>
            <a:pPr eaLnBrk="1" hangingPunct="1">
              <a:spcBef>
                <a:spcPct val="0"/>
              </a:spcBef>
              <a:buFontTx/>
              <a:buNone/>
            </a:pPr>
            <a:r>
              <a:rPr lang="en-US" altLang="en-US" sz="1700" b="0" u="none">
                <a:cs typeface="Arial" panose="020B0604020202020204" pitchFamily="34" charset="0"/>
              </a:rPr>
              <a:t>• wife/prize of </a:t>
            </a:r>
            <a:r>
              <a:rPr lang="en-US" altLang="en-US" sz="1700" u="none">
                <a:solidFill>
                  <a:srgbClr val="3333FF"/>
                </a:solidFill>
                <a:cs typeface="Arial" panose="020B0604020202020204" pitchFamily="34" charset="0"/>
              </a:rPr>
              <a:t>M. Marcellus</a:t>
            </a:r>
            <a:r>
              <a:rPr lang="en-US" altLang="en-US" sz="1700" u="none" baseline="30000">
                <a:solidFill>
                  <a:srgbClr val="3333FF"/>
                </a:solidFill>
                <a:cs typeface="Arial" panose="020B0604020202020204" pitchFamily="34" charset="0"/>
              </a:rPr>
              <a:t>1</a:t>
            </a:r>
            <a:r>
              <a:rPr lang="en-US" altLang="en-US" sz="1700" b="0" u="none">
                <a:cs typeface="Arial" panose="020B0604020202020204" pitchFamily="34" charset="0"/>
              </a:rPr>
              <a:t> (nephew),</a:t>
            </a:r>
          </a:p>
          <a:p>
            <a:pPr eaLnBrk="1" hangingPunct="1">
              <a:spcBef>
                <a:spcPct val="0"/>
              </a:spcBef>
              <a:buFontTx/>
              <a:buNone/>
            </a:pPr>
            <a:r>
              <a:rPr lang="en-US" altLang="en-US" sz="1700" b="0" u="none">
                <a:cs typeface="Arial" panose="020B0604020202020204" pitchFamily="34" charset="0"/>
              </a:rPr>
              <a:t>    then </a:t>
            </a:r>
            <a:r>
              <a:rPr lang="en-US" altLang="en-US" sz="1700" u="none">
                <a:cs typeface="Arial" panose="020B0604020202020204" pitchFamily="34" charset="0"/>
              </a:rPr>
              <a:t>M. Vipsanius </a:t>
            </a:r>
            <a:r>
              <a:rPr lang="en-US" altLang="en-US" sz="1700" u="none">
                <a:solidFill>
                  <a:srgbClr val="3333FF"/>
                </a:solidFill>
                <a:cs typeface="Arial" panose="020B0604020202020204" pitchFamily="34" charset="0"/>
              </a:rPr>
              <a:t>Agrippa</a:t>
            </a:r>
            <a:r>
              <a:rPr lang="en-US" altLang="en-US" sz="1700" u="none" baseline="30000">
                <a:solidFill>
                  <a:srgbClr val="3333FF"/>
                </a:solidFill>
                <a:cs typeface="Arial" panose="020B0604020202020204" pitchFamily="34" charset="0"/>
              </a:rPr>
              <a:t>2</a:t>
            </a:r>
            <a:r>
              <a:rPr lang="en-US" altLang="en-US" sz="1700" b="0" u="none">
                <a:cs typeface="Arial" panose="020B0604020202020204" pitchFamily="34" charset="0"/>
              </a:rPr>
              <a:t> (general</a:t>
            </a:r>
          </a:p>
          <a:p>
            <a:pPr eaLnBrk="1" hangingPunct="1">
              <a:spcBef>
                <a:spcPct val="0"/>
              </a:spcBef>
              <a:buFontTx/>
              <a:buNone/>
            </a:pPr>
            <a:r>
              <a:rPr lang="en-US" altLang="en-US" sz="1700" b="0" u="none">
                <a:cs typeface="Arial" panose="020B0604020202020204" pitchFamily="34" charset="0"/>
              </a:rPr>
              <a:t>    and friend), then </a:t>
            </a:r>
            <a:r>
              <a:rPr lang="en-US" altLang="en-US" sz="1700" u="none">
                <a:solidFill>
                  <a:srgbClr val="3333FF"/>
                </a:solidFill>
                <a:cs typeface="Arial" panose="020B0604020202020204" pitchFamily="34" charset="0"/>
              </a:rPr>
              <a:t>Tiberius</a:t>
            </a:r>
            <a:r>
              <a:rPr lang="en-US" altLang="en-US" sz="1700" u="none" baseline="30000">
                <a:solidFill>
                  <a:srgbClr val="3333FF"/>
                </a:solidFill>
                <a:cs typeface="Arial" panose="020B0604020202020204" pitchFamily="34" charset="0"/>
              </a:rPr>
              <a:t>5</a:t>
            </a:r>
            <a:r>
              <a:rPr lang="en-US" altLang="en-US" sz="1700" b="0" u="none">
                <a:cs typeface="Arial" panose="020B0604020202020204" pitchFamily="34" charset="0"/>
              </a:rPr>
              <a:t> </a:t>
            </a:r>
            <a:r>
              <a:rPr lang="en-US" altLang="en-US" sz="1700" u="none">
                <a:cs typeface="Arial" panose="020B0604020202020204" pitchFamily="34" charset="0"/>
              </a:rPr>
              <a:t>Claudius</a:t>
            </a:r>
            <a:r>
              <a:rPr lang="en-US" altLang="en-US" sz="1700" b="0" u="none">
                <a:cs typeface="Arial" panose="020B0604020202020204" pitchFamily="34" charset="0"/>
              </a:rPr>
              <a:t> </a:t>
            </a:r>
          </a:p>
          <a:p>
            <a:pPr eaLnBrk="1" hangingPunct="1">
              <a:spcBef>
                <a:spcPct val="0"/>
              </a:spcBef>
              <a:buFontTx/>
              <a:buNone/>
            </a:pPr>
            <a:r>
              <a:rPr lang="en-US" altLang="en-US" sz="1700" b="0" u="none">
                <a:cs typeface="Arial" panose="020B0604020202020204" pitchFamily="34" charset="0"/>
              </a:rPr>
              <a:t>    </a:t>
            </a:r>
            <a:r>
              <a:rPr lang="en-US" altLang="en-US" sz="1700" u="none">
                <a:cs typeface="Arial" panose="020B0604020202020204" pitchFamily="34" charset="0"/>
              </a:rPr>
              <a:t>Nero</a:t>
            </a:r>
            <a:r>
              <a:rPr lang="en-US" altLang="en-US" sz="1700" b="0" u="none">
                <a:cs typeface="Arial" panose="020B0604020202020204" pitchFamily="34" charset="0"/>
              </a:rPr>
              <a:t> (stepson, the adoptive son)</a:t>
            </a:r>
          </a:p>
          <a:p>
            <a:pPr eaLnBrk="1" hangingPunct="1">
              <a:spcBef>
                <a:spcPct val="0"/>
              </a:spcBef>
              <a:buFontTx/>
              <a:buNone/>
            </a:pPr>
            <a:r>
              <a:rPr lang="en-US" altLang="en-US" sz="1700" b="0" u="none">
                <a:cs typeface="Arial" panose="020B0604020202020204" pitchFamily="34" charset="0"/>
              </a:rPr>
              <a:t>• mother of </a:t>
            </a:r>
            <a:r>
              <a:rPr lang="en-US" altLang="en-US" sz="1700" u="none">
                <a:solidFill>
                  <a:srgbClr val="3333FF"/>
                </a:solidFill>
                <a:cs typeface="Arial" panose="020B0604020202020204" pitchFamily="34" charset="0"/>
              </a:rPr>
              <a:t>Caius</a:t>
            </a:r>
            <a:r>
              <a:rPr lang="en-US" altLang="en-US" sz="1700" u="none">
                <a:solidFill>
                  <a:srgbClr val="0066CC"/>
                </a:solidFill>
                <a:cs typeface="Arial" panose="020B0604020202020204" pitchFamily="34" charset="0"/>
              </a:rPr>
              <a:t> </a:t>
            </a:r>
            <a:r>
              <a:rPr lang="en-US" altLang="en-US" sz="1700" u="none">
                <a:solidFill>
                  <a:srgbClr val="3333FF"/>
                </a:solidFill>
                <a:cs typeface="Arial" panose="020B0604020202020204" pitchFamily="34" charset="0"/>
              </a:rPr>
              <a:t>Caesar</a:t>
            </a:r>
            <a:r>
              <a:rPr lang="en-US" altLang="en-US" sz="1700" u="none" baseline="30000">
                <a:solidFill>
                  <a:srgbClr val="3333FF"/>
                </a:solidFill>
                <a:cs typeface="Arial" panose="020B0604020202020204" pitchFamily="34" charset="0"/>
              </a:rPr>
              <a:t>3</a:t>
            </a:r>
            <a:r>
              <a:rPr lang="en-US" altLang="en-US" sz="1700" b="0" u="none">
                <a:solidFill>
                  <a:srgbClr val="0066CC"/>
                </a:solidFill>
                <a:cs typeface="Arial" panose="020B0604020202020204" pitchFamily="34" charset="0"/>
              </a:rPr>
              <a:t>, </a:t>
            </a:r>
            <a:r>
              <a:rPr lang="en-US" altLang="en-US" sz="1700" u="none">
                <a:solidFill>
                  <a:srgbClr val="3333FF"/>
                </a:solidFill>
                <a:cs typeface="Arial" panose="020B0604020202020204" pitchFamily="34" charset="0"/>
              </a:rPr>
              <a:t>Lucius</a:t>
            </a:r>
            <a:r>
              <a:rPr lang="en-US" altLang="en-US" sz="1700" u="none">
                <a:solidFill>
                  <a:srgbClr val="0066CC"/>
                </a:solidFill>
                <a:cs typeface="Arial" panose="020B0604020202020204" pitchFamily="34" charset="0"/>
              </a:rPr>
              <a:t> </a:t>
            </a:r>
          </a:p>
          <a:p>
            <a:pPr eaLnBrk="1" hangingPunct="1">
              <a:spcBef>
                <a:spcPct val="0"/>
              </a:spcBef>
              <a:buFontTx/>
              <a:buNone/>
            </a:pPr>
            <a:r>
              <a:rPr lang="en-US" altLang="en-US" sz="1700" u="none">
                <a:solidFill>
                  <a:srgbClr val="0066CC"/>
                </a:solidFill>
                <a:cs typeface="Arial" panose="020B0604020202020204" pitchFamily="34" charset="0"/>
              </a:rPr>
              <a:t>    </a:t>
            </a:r>
            <a:r>
              <a:rPr lang="en-US" altLang="en-US" sz="1700" u="none">
                <a:solidFill>
                  <a:srgbClr val="3333FF"/>
                </a:solidFill>
                <a:cs typeface="Arial" panose="020B0604020202020204" pitchFamily="34" charset="0"/>
              </a:rPr>
              <a:t>Caesar</a:t>
            </a:r>
            <a:r>
              <a:rPr lang="en-US" altLang="en-US" sz="1700" u="none" baseline="30000">
                <a:solidFill>
                  <a:srgbClr val="3333FF"/>
                </a:solidFill>
                <a:cs typeface="Arial" panose="020B0604020202020204" pitchFamily="34" charset="0"/>
              </a:rPr>
              <a:t>4</a:t>
            </a:r>
            <a:r>
              <a:rPr lang="en-US" altLang="en-US" sz="1700" u="none" baseline="30000">
                <a:solidFill>
                  <a:srgbClr val="0066CC"/>
                </a:solidFill>
                <a:cs typeface="Arial" panose="020B0604020202020204" pitchFamily="34" charset="0"/>
              </a:rPr>
              <a:t> </a:t>
            </a:r>
            <a:r>
              <a:rPr lang="en-US" altLang="en-US" sz="1700" b="0" u="none">
                <a:cs typeface="Arial" panose="020B0604020202020204" pitchFamily="34" charset="0"/>
              </a:rPr>
              <a:t>(adoptive sons), </a:t>
            </a:r>
            <a:r>
              <a:rPr lang="en-US" altLang="en-US" sz="1700" u="none">
                <a:solidFill>
                  <a:srgbClr val="3333FF"/>
                </a:solidFill>
                <a:cs typeface="Arial" panose="020B0604020202020204" pitchFamily="34" charset="0"/>
              </a:rPr>
              <a:t>Julia</a:t>
            </a:r>
            <a:r>
              <a:rPr lang="en-US" altLang="en-US" sz="1700" u="none">
                <a:cs typeface="Arial" panose="020B0604020202020204" pitchFamily="34" charset="0"/>
              </a:rPr>
              <a:t> the </a:t>
            </a:r>
          </a:p>
          <a:p>
            <a:pPr eaLnBrk="1" hangingPunct="1">
              <a:spcBef>
                <a:spcPct val="0"/>
              </a:spcBef>
              <a:buFontTx/>
              <a:buNone/>
            </a:pPr>
            <a:r>
              <a:rPr lang="en-US" altLang="en-US" sz="1700" u="none">
                <a:cs typeface="Arial" panose="020B0604020202020204" pitchFamily="34" charset="0"/>
              </a:rPr>
              <a:t>    Younger</a:t>
            </a:r>
            <a:r>
              <a:rPr lang="en-US" altLang="en-US" sz="1700" b="0" u="none">
                <a:cs typeface="Arial" panose="020B0604020202020204" pitchFamily="34" charset="0"/>
              </a:rPr>
              <a:t>, </a:t>
            </a:r>
            <a:r>
              <a:rPr lang="en-US" altLang="en-US" sz="1700" u="none">
                <a:solidFill>
                  <a:srgbClr val="3333FF"/>
                </a:solidFill>
                <a:cs typeface="Arial" panose="020B0604020202020204" pitchFamily="34" charset="0"/>
              </a:rPr>
              <a:t>Agrippina</a:t>
            </a:r>
            <a:r>
              <a:rPr lang="en-US" altLang="en-US" sz="1700" b="0" u="none">
                <a:cs typeface="Arial" panose="020B0604020202020204" pitchFamily="34" charset="0"/>
              </a:rPr>
              <a:t> </a:t>
            </a:r>
            <a:r>
              <a:rPr lang="en-US" altLang="en-US" sz="1700" u="none">
                <a:cs typeface="Arial" panose="020B0604020202020204" pitchFamily="34" charset="0"/>
              </a:rPr>
              <a:t>the Elder</a:t>
            </a:r>
            <a:r>
              <a:rPr lang="en-US" altLang="en-US" sz="1700" b="0" u="none">
                <a:cs typeface="Arial" panose="020B0604020202020204" pitchFamily="34" charset="0"/>
              </a:rPr>
              <a:t>, and </a:t>
            </a:r>
          </a:p>
          <a:p>
            <a:pPr eaLnBrk="1" hangingPunct="1">
              <a:spcBef>
                <a:spcPct val="0"/>
              </a:spcBef>
              <a:buFontTx/>
              <a:buNone/>
            </a:pPr>
            <a:r>
              <a:rPr lang="en-US" altLang="en-US" sz="1700" b="0" u="none">
                <a:solidFill>
                  <a:srgbClr val="3333FF"/>
                </a:solidFill>
                <a:cs typeface="Arial" panose="020B0604020202020204" pitchFamily="34" charset="0"/>
              </a:rPr>
              <a:t>   </a:t>
            </a:r>
            <a:r>
              <a:rPr lang="en-US" altLang="en-US" sz="1700" u="none">
                <a:solidFill>
                  <a:srgbClr val="3333FF"/>
                </a:solidFill>
                <a:cs typeface="Arial" panose="020B0604020202020204" pitchFamily="34" charset="0"/>
              </a:rPr>
              <a:t>Agrippa</a:t>
            </a:r>
            <a:r>
              <a:rPr lang="en-US" altLang="en-US" sz="1700" u="none">
                <a:solidFill>
                  <a:srgbClr val="0066CC"/>
                </a:solidFill>
                <a:cs typeface="Arial" panose="020B0604020202020204" pitchFamily="34" charset="0"/>
              </a:rPr>
              <a:t> </a:t>
            </a:r>
            <a:r>
              <a:rPr lang="en-US" altLang="en-US" sz="1700" u="none">
                <a:solidFill>
                  <a:srgbClr val="3333FF"/>
                </a:solidFill>
                <a:cs typeface="Arial" panose="020B0604020202020204" pitchFamily="34" charset="0"/>
              </a:rPr>
              <a:t>Postumus</a:t>
            </a:r>
            <a:r>
              <a:rPr lang="en-US" altLang="en-US" sz="1700" b="0" u="none">
                <a:solidFill>
                  <a:srgbClr val="0066CC"/>
                </a:solidFill>
                <a:cs typeface="Arial" panose="020B0604020202020204" pitchFamily="34" charset="0"/>
              </a:rPr>
              <a:t> </a:t>
            </a:r>
            <a:r>
              <a:rPr lang="en-US" altLang="en-US" sz="1700" b="0" u="none">
                <a:cs typeface="Arial" panose="020B0604020202020204" pitchFamily="34" charset="0"/>
              </a:rPr>
              <a:t>(grandchildren)</a:t>
            </a:r>
            <a:r>
              <a:rPr lang="en-US" altLang="en-US" sz="1700" b="0">
                <a:cs typeface="Arial" panose="020B0604020202020204" pitchFamily="34" charset="0"/>
              </a:rPr>
              <a:t> </a:t>
            </a:r>
          </a:p>
        </p:txBody>
      </p:sp>
      <p:pic>
        <p:nvPicPr>
          <p:cNvPr id="7171" name="Picture 3" descr="SC2-Augustus">
            <a:extLst>
              <a:ext uri="{FF2B5EF4-FFF2-40B4-BE49-F238E27FC236}">
                <a16:creationId xmlns:a16="http://schemas.microsoft.com/office/drawing/2014/main" id="{4838BCAD-7DFF-4C91-B15D-8F2734067A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5087938"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a:extLst>
              <a:ext uri="{FF2B5EF4-FFF2-40B4-BE49-F238E27FC236}">
                <a16:creationId xmlns:a16="http://schemas.microsoft.com/office/drawing/2014/main" id="{1A9178F3-4C04-454B-BC52-15C48C458A7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FD67035A-F450-4751-853D-1AB53A75726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6863"/>
    </mc:Choice>
    <mc:Fallback>
      <p:transition spd="slow" advTm="126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EEF1274-A6BC-4309-AF8B-583598719744}"/>
              </a:ext>
            </a:extLst>
          </p:cNvPr>
          <p:cNvSpPr>
            <a:spLocks noChangeArrowheads="1"/>
          </p:cNvSpPr>
          <p:nvPr/>
        </p:nvSpPr>
        <p:spPr bwMode="auto">
          <a:xfrm>
            <a:off x="838200" y="531813"/>
            <a:ext cx="678180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u="none"/>
              <a:t>IDEOLOGICAL POWER</a:t>
            </a:r>
          </a:p>
          <a:p>
            <a:pPr eaLnBrk="1" hangingPunct="1">
              <a:spcBef>
                <a:spcPct val="0"/>
              </a:spcBef>
              <a:buFontTx/>
              <a:buNone/>
            </a:pPr>
            <a:endParaRPr lang="en-US" altLang="en-US" sz="1800" u="none"/>
          </a:p>
          <a:p>
            <a:pPr eaLnBrk="1" hangingPunct="1">
              <a:spcBef>
                <a:spcPct val="0"/>
              </a:spcBef>
              <a:buFontTx/>
              <a:buNone/>
            </a:pPr>
            <a:r>
              <a:rPr lang="en-US" altLang="en-US" sz="1800" u="none"/>
              <a:t>PLEBIAN RIGHTS</a:t>
            </a:r>
          </a:p>
          <a:p>
            <a:pPr eaLnBrk="1" hangingPunct="1">
              <a:spcBef>
                <a:spcPct val="0"/>
              </a:spcBef>
              <a:buFontTx/>
              <a:buNone/>
            </a:pPr>
            <a:r>
              <a:rPr lang="en-US" altLang="en-US" sz="1800" u="none"/>
              <a:t>   own assembly </a:t>
            </a:r>
            <a:r>
              <a:rPr lang="en-US" altLang="en-US" sz="1800" b="0" u="none"/>
              <a:t>(pass </a:t>
            </a:r>
            <a:r>
              <a:rPr lang="en-US" altLang="en-US" sz="1800" i="1" u="none">
                <a:solidFill>
                  <a:srgbClr val="0000FF"/>
                </a:solidFill>
              </a:rPr>
              <a:t>plebescita</a:t>
            </a:r>
            <a:r>
              <a:rPr lang="en-US" altLang="en-US" sz="1800" b="0" u="none"/>
              <a:t>)</a:t>
            </a:r>
          </a:p>
          <a:p>
            <a:pPr eaLnBrk="1" hangingPunct="1">
              <a:spcBef>
                <a:spcPct val="0"/>
              </a:spcBef>
              <a:buFontTx/>
              <a:buNone/>
            </a:pPr>
            <a:r>
              <a:rPr lang="en-US" altLang="en-US" sz="1800" u="none"/>
              <a:t>   one </a:t>
            </a:r>
            <a:r>
              <a:rPr lang="en-US" altLang="en-US" sz="1800" i="1" u="none"/>
              <a:t>consul</a:t>
            </a:r>
          </a:p>
          <a:p>
            <a:pPr eaLnBrk="1" hangingPunct="1">
              <a:spcBef>
                <a:spcPct val="0"/>
              </a:spcBef>
              <a:buFontTx/>
              <a:buNone/>
            </a:pPr>
            <a:r>
              <a:rPr lang="en-US" altLang="en-US" sz="1800" u="none"/>
              <a:t>   half </a:t>
            </a:r>
            <a:r>
              <a:rPr lang="en-US" altLang="en-US" sz="1800" i="1" u="none"/>
              <a:t>aediles</a:t>
            </a:r>
          </a:p>
          <a:p>
            <a:pPr eaLnBrk="1" hangingPunct="1">
              <a:spcBef>
                <a:spcPct val="0"/>
              </a:spcBef>
              <a:buFontTx/>
              <a:buNone/>
            </a:pPr>
            <a:r>
              <a:rPr lang="en-US" altLang="en-US" sz="1800" u="none">
                <a:solidFill>
                  <a:srgbClr val="0066CC"/>
                </a:solidFill>
              </a:rPr>
              <a:t>   </a:t>
            </a:r>
            <a:r>
              <a:rPr lang="en-US" altLang="en-US" sz="1800" u="none">
                <a:solidFill>
                  <a:srgbClr val="0000FF"/>
                </a:solidFill>
              </a:rPr>
              <a:t>half the priesthoods </a:t>
            </a:r>
            <a:r>
              <a:rPr lang="en-US" altLang="en-US" sz="1800" u="none"/>
              <a:t>in the major religious colleges</a:t>
            </a:r>
          </a:p>
          <a:p>
            <a:pPr eaLnBrk="1" hangingPunct="1">
              <a:spcBef>
                <a:spcPct val="0"/>
              </a:spcBef>
              <a:buFontTx/>
              <a:buNone/>
            </a:pPr>
            <a:endParaRPr lang="en-US" altLang="en-US" sz="1800" u="none"/>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a:t>
            </a: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epulones</a:t>
            </a:r>
            <a:endParaRPr lang="en-US" altLang="en-US" sz="1800" b="0" u="none">
              <a:solidFill>
                <a:srgbClr val="0000FF"/>
              </a:solidFill>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augurs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augures</a:t>
            </a:r>
            <a:r>
              <a:rPr lang="en-US" altLang="en-US" sz="1800" b="0" u="none">
                <a:cs typeface="Arial" panose="020B0604020202020204" pitchFamily="34" charset="0"/>
              </a:rPr>
              <a:t>)</a:t>
            </a: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two</a:t>
            </a:r>
            <a:r>
              <a:rPr lang="en-US" altLang="en-US" sz="1800" u="none">
                <a:cs typeface="Arial" panose="020B0604020202020204" pitchFamily="34" charset="0"/>
              </a:rPr>
              <a:t> </a:t>
            </a:r>
            <a:r>
              <a:rPr lang="en-US" altLang="en-US" sz="1800" b="0" u="none">
                <a:cs typeface="Arial" panose="020B0604020202020204" pitchFamily="34" charset="0"/>
              </a:rPr>
              <a:t>(later ten, then fifteen)</a:t>
            </a:r>
            <a:r>
              <a:rPr lang="en-US" altLang="en-US" sz="1800" u="none">
                <a:cs typeface="Arial" panose="020B0604020202020204" pitchFamily="34" charset="0"/>
              </a:rPr>
              <a:t> </a:t>
            </a:r>
            <a:r>
              <a:rPr lang="en-US" altLang="en-US" sz="1800" u="none">
                <a:solidFill>
                  <a:srgbClr val="0000FF"/>
                </a:solidFill>
                <a:cs typeface="Arial" panose="020B0604020202020204" pitchFamily="34" charset="0"/>
              </a:rPr>
              <a:t>men for sacred actions </a:t>
            </a:r>
          </a:p>
          <a:p>
            <a:pPr eaLnBrk="1" hangingPunct="1">
              <a:spcBef>
                <a:spcPct val="0"/>
              </a:spcBef>
              <a:buFontTx/>
              <a:buNone/>
            </a:pP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quindecemviri sacris faciundis</a:t>
            </a:r>
            <a:r>
              <a:rPr lang="en-US" altLang="en-US" sz="1800" b="0" u="none">
                <a:cs typeface="Arial" panose="020B0604020202020204" pitchFamily="34" charset="0"/>
              </a:rPr>
              <a:t>)</a:t>
            </a: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fetials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fetiales</a:t>
            </a:r>
            <a:r>
              <a:rPr lang="en-US" altLang="en-US" sz="1800" b="0" u="none">
                <a:cs typeface="Arial" panose="020B0604020202020204" pitchFamily="34" charset="0"/>
              </a:rPr>
              <a:t>)</a:t>
            </a:r>
            <a:endParaRPr lang="en-US" altLang="en-US" sz="1800" b="0" u="none">
              <a:solidFill>
                <a:srgbClr val="0066CC"/>
              </a:solidFill>
              <a:cs typeface="Arial" panose="020B0604020202020204" pitchFamily="34" charset="0"/>
            </a:endParaRPr>
          </a:p>
          <a:p>
            <a:pPr eaLnBrk="1" hangingPunct="1">
              <a:spcBef>
                <a:spcPct val="0"/>
              </a:spcBef>
              <a:buFontTx/>
              <a:buNone/>
            </a:pPr>
            <a:endParaRPr lang="en-US" altLang="en-US" sz="1800" b="0" u="none">
              <a:solidFill>
                <a:srgbClr val="0066CC"/>
              </a:solidFill>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506EAA02-6E3B-449C-A0D4-E8D2AD833D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792"/>
    </mc:Choice>
    <mc:Fallback>
      <p:transition spd="slow" advTm="50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6AA3DF90-5C49-4576-BF55-38950319AC7B}"/>
              </a:ext>
            </a:extLst>
          </p:cNvPr>
          <p:cNvSpPr>
            <a:spLocks noChangeArrowheads="1"/>
          </p:cNvSpPr>
          <p:nvPr/>
        </p:nvSpPr>
        <p:spPr bwMode="auto">
          <a:xfrm>
            <a:off x="457200" y="531813"/>
            <a:ext cx="782955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ROMAN RELIGION</a:t>
            </a:r>
          </a:p>
          <a:p>
            <a:pPr eaLnBrk="1" hangingPunct="1">
              <a:spcBef>
                <a:spcPct val="0"/>
              </a:spcBef>
              <a:buFontTx/>
              <a:buNone/>
            </a:pPr>
            <a:endParaRPr lang="en-US" altLang="en-US" sz="1800" u="none"/>
          </a:p>
          <a:p>
            <a:pPr eaLnBrk="1" hangingPunct="1">
              <a:spcBef>
                <a:spcPct val="0"/>
              </a:spcBef>
              <a:buFontTx/>
              <a:buNone/>
            </a:pPr>
            <a:r>
              <a:rPr lang="en-US" altLang="en-US" sz="1800" u="none">
                <a:solidFill>
                  <a:srgbClr val="0000FF"/>
                </a:solidFill>
                <a:cs typeface="Arial" panose="020B0604020202020204" pitchFamily="34" charset="0"/>
              </a:rPr>
              <a:t>formalism</a:t>
            </a:r>
            <a:r>
              <a:rPr lang="en-US" altLang="en-US" sz="1800" u="none">
                <a:cs typeface="Arial" panose="020B0604020202020204" pitchFamily="34" charset="0"/>
              </a:rPr>
              <a:t>, </a:t>
            </a:r>
            <a:r>
              <a:rPr lang="en-US" altLang="en-US" sz="1800" u="none">
                <a:solidFill>
                  <a:srgbClr val="0000FF"/>
                </a:solidFill>
                <a:cs typeface="Arial" panose="020B0604020202020204" pitchFamily="34" charset="0"/>
              </a:rPr>
              <a:t>rationalism</a:t>
            </a:r>
            <a:r>
              <a:rPr lang="en-US" altLang="en-US" sz="1800" u="none">
                <a:cs typeface="Arial" panose="020B0604020202020204" pitchFamily="34" charset="0"/>
              </a:rPr>
              <a:t> and </a:t>
            </a:r>
            <a:r>
              <a:rPr lang="en-US" altLang="en-US" sz="1800" u="none">
                <a:solidFill>
                  <a:srgbClr val="0000FF"/>
                </a:solidFill>
                <a:cs typeface="Arial" panose="020B0604020202020204" pitchFamily="34" charset="0"/>
              </a:rPr>
              <a:t>ritual purity</a:t>
            </a:r>
          </a:p>
          <a:p>
            <a:pPr eaLnBrk="1" hangingPunct="1">
              <a:spcBef>
                <a:spcPct val="0"/>
              </a:spcBef>
              <a:buFontTx/>
              <a:buNone/>
            </a:pPr>
            <a:endParaRPr lang="en-US" altLang="en-US" sz="180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Festival of the </a:t>
            </a:r>
            <a:r>
              <a:rPr lang="en-US" altLang="en-US" sz="1800" u="none">
                <a:solidFill>
                  <a:srgbClr val="0000FF"/>
                </a:solidFill>
                <a:cs typeface="Arial" panose="020B0604020202020204" pitchFamily="34" charset="0"/>
              </a:rPr>
              <a:t>AMBARVALIA</a:t>
            </a:r>
            <a:r>
              <a:rPr lang="en-US" altLang="en-US" sz="1800" b="0" u="none">
                <a:cs typeface="Arial" panose="020B0604020202020204" pitchFamily="34" charset="0"/>
              </a:rPr>
              <a:t> (walking around the farm), offering to </a:t>
            </a:r>
            <a:r>
              <a:rPr lang="en-US" altLang="en-US" sz="1800" u="none">
                <a:solidFill>
                  <a:srgbClr val="0000FF"/>
                </a:solidFill>
                <a:cs typeface="Arial" panose="020B0604020202020204" pitchFamily="34" charset="0"/>
              </a:rPr>
              <a:t>Mars</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i="1" u="none">
                <a:solidFill>
                  <a:srgbClr val="0000FF"/>
                </a:solidFill>
                <a:cs typeface="Arial" panose="020B0604020202020204" pitchFamily="34" charset="0"/>
              </a:rPr>
              <a:t>suovetaurilia</a:t>
            </a:r>
            <a:r>
              <a:rPr lang="en-US" altLang="en-US" sz="1800" b="0" u="none">
                <a:cs typeface="Arial" panose="020B0604020202020204" pitchFamily="34" charset="0"/>
              </a:rPr>
              <a:t> – lustral (“purification”) sacrifice of a pig, ram and bull</a:t>
            </a:r>
          </a:p>
          <a:p>
            <a:pPr eaLnBrk="1" hangingPunct="1">
              <a:spcBef>
                <a:spcPct val="0"/>
              </a:spcBef>
              <a:buFontTx/>
              <a:buNone/>
            </a:pPr>
            <a:r>
              <a:rPr lang="en-US" altLang="en-US" sz="1800" b="0" u="none">
                <a:cs typeface="Arial" panose="020B0604020202020204" pitchFamily="34" charset="0"/>
              </a:rPr>
              <a:t>	conclusion of a census, atone for ritual errors, counteract portents</a:t>
            </a:r>
          </a:p>
          <a:p>
            <a:pPr eaLnBrk="1" hangingPunct="1">
              <a:spcBef>
                <a:spcPct val="0"/>
              </a:spcBef>
              <a:buFontTx/>
              <a:buNone/>
            </a:pPr>
            <a:endParaRPr lang="en-US" altLang="en-US" sz="1800" b="0" u="none">
              <a:cs typeface="Arial" panose="020B0604020202020204" pitchFamily="34" charset="0"/>
            </a:endParaRPr>
          </a:p>
        </p:txBody>
      </p:sp>
      <p:pic>
        <p:nvPicPr>
          <p:cNvPr id="58371" name="Picture 3" descr="Suovetaurilia">
            <a:extLst>
              <a:ext uri="{FF2B5EF4-FFF2-40B4-BE49-F238E27FC236}">
                <a16:creationId xmlns:a16="http://schemas.microsoft.com/office/drawing/2014/main" id="{A4BF577A-57CB-4357-B485-CAD153EB3B37}"/>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762000" y="3505200"/>
            <a:ext cx="7010400" cy="3362325"/>
          </a:xfrm>
        </p:spPr>
      </p:pic>
      <p:pic>
        <p:nvPicPr>
          <p:cNvPr id="2" name="Audio 1">
            <a:hlinkClick r:id="" action="ppaction://media"/>
            <a:extLst>
              <a:ext uri="{FF2B5EF4-FFF2-40B4-BE49-F238E27FC236}">
                <a16:creationId xmlns:a16="http://schemas.microsoft.com/office/drawing/2014/main" id="{1DDBB1F5-2016-4C89-A524-A02B515059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693"/>
    </mc:Choice>
    <mc:Fallback>
      <p:transition spd="slow" advTm="105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C60B3618-C891-4E05-8D1D-62B08F7C93F3}"/>
              </a:ext>
            </a:extLst>
          </p:cNvPr>
          <p:cNvSpPr>
            <a:spLocks noChangeArrowheads="1"/>
          </p:cNvSpPr>
          <p:nvPr/>
        </p:nvSpPr>
        <p:spPr bwMode="auto">
          <a:xfrm>
            <a:off x="450850" y="531813"/>
            <a:ext cx="8043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PRIESTLY COLLEGES</a:t>
            </a:r>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 – </a:t>
            </a:r>
            <a:r>
              <a:rPr lang="en-US" altLang="en-US" sz="1800" i="1" u="none">
                <a:solidFill>
                  <a:srgbClr val="0000FF"/>
                </a:solidFill>
                <a:cs typeface="Arial" panose="020B0604020202020204" pitchFamily="34" charset="0"/>
              </a:rPr>
              <a:t>pontifex maximus</a:t>
            </a:r>
            <a:r>
              <a:rPr lang="en-US" altLang="en-US" sz="1800" b="0" u="none">
                <a:solidFill>
                  <a:srgbClr val="0000FF"/>
                </a:solidFill>
                <a:cs typeface="Arial" panose="020B0604020202020204" pitchFamily="34" charset="0"/>
              </a:rPr>
              <a:t> </a:t>
            </a:r>
            <a:r>
              <a:rPr lang="en-US" altLang="en-US" sz="1800" b="0" u="none">
                <a:cs typeface="Arial" panose="020B0604020202020204" pitchFamily="34" charset="0"/>
              </a:rPr>
              <a:t>in charge of </a:t>
            </a:r>
            <a:r>
              <a:rPr lang="en-US" altLang="en-US" sz="1800" u="none">
                <a:cs typeface="Arial" panose="020B0604020202020204" pitchFamily="34" charset="0"/>
              </a:rPr>
              <a:t>priests of </a:t>
            </a:r>
          </a:p>
          <a:p>
            <a:pPr eaLnBrk="1" hangingPunct="1">
              <a:spcBef>
                <a:spcPct val="0"/>
              </a:spcBef>
              <a:buFontTx/>
              <a:buNone/>
            </a:pPr>
            <a:r>
              <a:rPr lang="en-US" altLang="en-US" sz="1800" u="none">
                <a:cs typeface="Arial" panose="020B0604020202020204" pitchFamily="34" charset="0"/>
              </a:rPr>
              <a:t>	specific gods </a:t>
            </a:r>
            <a:r>
              <a:rPr lang="en-US" altLang="en-US" sz="1800" b="0" u="none">
                <a:cs typeface="Arial" panose="020B0604020202020204" pitchFamily="34" charset="0"/>
              </a:rPr>
              <a:t>(</a:t>
            </a:r>
            <a:r>
              <a:rPr lang="en-US" altLang="en-US" sz="1800" b="0" i="1" u="none">
                <a:cs typeface="Arial" panose="020B0604020202020204" pitchFamily="34" charset="0"/>
              </a:rPr>
              <a:t>flamines</a:t>
            </a:r>
            <a:r>
              <a:rPr lang="en-US" altLang="en-US" sz="1800" b="0" u="none">
                <a:cs typeface="Arial" panose="020B0604020202020204" pitchFamily="34" charset="0"/>
              </a:rPr>
              <a:t>), Vestal Virgins</a:t>
            </a:r>
          </a:p>
          <a:p>
            <a:pPr eaLnBrk="1" hangingPunct="1">
              <a:spcBef>
                <a:spcPct val="0"/>
              </a:spcBef>
              <a:buFontTx/>
              <a:buNone/>
            </a:pPr>
            <a:r>
              <a:rPr lang="en-US" altLang="en-US" sz="1800" b="0" u="none">
                <a:cs typeface="Arial" panose="020B0604020202020204" pitchFamily="34" charset="0"/>
              </a:rPr>
              <a:t>	SYMBOL: ladle, pottery vessel (purification)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i="1" u="none">
                <a:cs typeface="Arial" panose="020B0604020202020204" pitchFamily="34" charset="0"/>
              </a:rPr>
              <a:t>flamen Dialis</a:t>
            </a:r>
            <a:r>
              <a:rPr lang="en-US" altLang="en-US" sz="1800" b="0" u="none">
                <a:cs typeface="Arial" panose="020B0604020202020204" pitchFamily="34" charset="0"/>
              </a:rPr>
              <a:t> (priest of Jupiter)</a:t>
            </a:r>
          </a:p>
        </p:txBody>
      </p:sp>
      <p:pic>
        <p:nvPicPr>
          <p:cNvPr id="2" name="Audio 1">
            <a:hlinkClick r:id="" action="ppaction://media"/>
            <a:extLst>
              <a:ext uri="{FF2B5EF4-FFF2-40B4-BE49-F238E27FC236}">
                <a16:creationId xmlns:a16="http://schemas.microsoft.com/office/drawing/2014/main" id="{38E501B3-BE6F-47BE-A7E2-178A329BEF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722"/>
    </mc:Choice>
    <mc:Fallback>
      <p:transition spd="slow" advTm="77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0FDFBDA7-F22C-4BB8-A115-765F35DC0B5D}"/>
              </a:ext>
            </a:extLst>
          </p:cNvPr>
          <p:cNvSpPr>
            <a:spLocks noChangeArrowheads="1"/>
          </p:cNvSpPr>
          <p:nvPr/>
        </p:nvSpPr>
        <p:spPr bwMode="auto">
          <a:xfrm>
            <a:off x="450850" y="531813"/>
            <a:ext cx="803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PRIESTLY COLLEGES</a:t>
            </a:r>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 – </a:t>
            </a:r>
            <a:r>
              <a:rPr lang="en-US" altLang="en-US" sz="1800" i="1" u="none">
                <a:solidFill>
                  <a:srgbClr val="0000FF"/>
                </a:solidFill>
                <a:cs typeface="Arial" panose="020B0604020202020204" pitchFamily="34" charset="0"/>
              </a:rPr>
              <a:t>pontifex maximus</a:t>
            </a:r>
            <a:r>
              <a:rPr lang="en-US" altLang="en-US" sz="1800" b="0" u="none">
                <a:solidFill>
                  <a:srgbClr val="0000FF"/>
                </a:solidFill>
                <a:cs typeface="Arial" panose="020B0604020202020204" pitchFamily="34" charset="0"/>
              </a:rPr>
              <a:t> </a:t>
            </a:r>
            <a:r>
              <a:rPr lang="en-US" altLang="en-US" sz="1800" b="0" u="none">
                <a:cs typeface="Arial" panose="020B0604020202020204" pitchFamily="34" charset="0"/>
              </a:rPr>
              <a:t>in charge of </a:t>
            </a:r>
            <a:r>
              <a:rPr lang="en-US" altLang="en-US" sz="1800" u="none">
                <a:cs typeface="Arial" panose="020B0604020202020204" pitchFamily="34" charset="0"/>
              </a:rPr>
              <a:t>priests of </a:t>
            </a:r>
          </a:p>
          <a:p>
            <a:pPr eaLnBrk="1" hangingPunct="1">
              <a:spcBef>
                <a:spcPct val="0"/>
              </a:spcBef>
              <a:buFontTx/>
              <a:buNone/>
            </a:pPr>
            <a:r>
              <a:rPr lang="en-US" altLang="en-US" sz="1800" u="none">
                <a:cs typeface="Arial" panose="020B0604020202020204" pitchFamily="34" charset="0"/>
              </a:rPr>
              <a:t>	specific gods </a:t>
            </a:r>
            <a:r>
              <a:rPr lang="en-US" altLang="en-US" sz="1800" b="0" u="none">
                <a:cs typeface="Arial" panose="020B0604020202020204" pitchFamily="34" charset="0"/>
              </a:rPr>
              <a:t>(</a:t>
            </a:r>
            <a:r>
              <a:rPr lang="en-US" altLang="en-US" sz="1800" b="0" i="1" u="none">
                <a:cs typeface="Arial" panose="020B0604020202020204" pitchFamily="34" charset="0"/>
              </a:rPr>
              <a:t>flamines</a:t>
            </a:r>
            <a:r>
              <a:rPr lang="en-US" altLang="en-US" sz="1800" b="0" u="none">
                <a:cs typeface="Arial" panose="020B0604020202020204" pitchFamily="34" charset="0"/>
              </a:rPr>
              <a:t>), Vestal Virgins</a:t>
            </a:r>
          </a:p>
          <a:p>
            <a:pPr eaLnBrk="1" hangingPunct="1">
              <a:spcBef>
                <a:spcPct val="0"/>
              </a:spcBef>
              <a:buFontTx/>
              <a:buNone/>
            </a:pPr>
            <a:r>
              <a:rPr lang="en-US" altLang="en-US" sz="1800" b="0" u="none">
                <a:cs typeface="Arial" panose="020B0604020202020204" pitchFamily="34" charset="0"/>
              </a:rPr>
              <a:t>	SYMBOL: ladle, pottery vessel (purification)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Temple of </a:t>
            </a:r>
            <a:r>
              <a:rPr lang="en-US" altLang="en-US" sz="1800" u="none">
                <a:solidFill>
                  <a:srgbClr val="0000FF"/>
                </a:solidFill>
                <a:cs typeface="Arial" panose="020B0604020202020204" pitchFamily="34" charset="0"/>
              </a:rPr>
              <a:t>VESTA</a:t>
            </a:r>
            <a:r>
              <a:rPr lang="en-US" altLang="en-US" sz="1800" u="none">
                <a:cs typeface="Arial" panose="020B0604020202020204" pitchFamily="34" charset="0"/>
              </a:rPr>
              <a:t> • </a:t>
            </a:r>
            <a:r>
              <a:rPr lang="en-US" altLang="en-US" sz="1800" u="none">
                <a:solidFill>
                  <a:srgbClr val="0000FF"/>
                </a:solidFill>
                <a:cs typeface="Arial" panose="020B0604020202020204" pitchFamily="34" charset="0"/>
              </a:rPr>
              <a:t>Vestal Virgins</a:t>
            </a:r>
          </a:p>
          <a:p>
            <a:pPr eaLnBrk="1" hangingPunct="1">
              <a:spcBef>
                <a:spcPct val="0"/>
              </a:spcBef>
              <a:buFontTx/>
              <a:buNone/>
            </a:pPr>
            <a:endParaRPr lang="en-US" altLang="en-US" sz="1800" u="none">
              <a:solidFill>
                <a:srgbClr val="0066CC"/>
              </a:solidFill>
              <a:cs typeface="Arial" panose="020B0604020202020204" pitchFamily="34" charset="0"/>
            </a:endParaRPr>
          </a:p>
        </p:txBody>
      </p:sp>
      <p:sp>
        <p:nvSpPr>
          <p:cNvPr id="62467" name="Text Box 3">
            <a:extLst>
              <a:ext uri="{FF2B5EF4-FFF2-40B4-BE49-F238E27FC236}">
                <a16:creationId xmlns:a16="http://schemas.microsoft.com/office/drawing/2014/main" id="{081BDFCD-15CB-478C-9F55-90CDFB7869BA}"/>
              </a:ext>
            </a:extLst>
          </p:cNvPr>
          <p:cNvSpPr txBox="1">
            <a:spLocks noChangeArrowheads="1"/>
          </p:cNvSpPr>
          <p:nvPr/>
        </p:nvSpPr>
        <p:spPr bwMode="auto">
          <a:xfrm>
            <a:off x="2879725" y="4075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b="0"/>
          </a:p>
        </p:txBody>
      </p:sp>
      <p:pic>
        <p:nvPicPr>
          <p:cNvPr id="62468" name="Picture 4" descr="8-01ForumMap2">
            <a:extLst>
              <a:ext uri="{FF2B5EF4-FFF2-40B4-BE49-F238E27FC236}">
                <a16:creationId xmlns:a16="http://schemas.microsoft.com/office/drawing/2014/main" id="{D8203AF0-ED01-4D0E-BFC7-E3237F7C3620}"/>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533400" y="2590800"/>
            <a:ext cx="4546600" cy="4724400"/>
          </a:xfrm>
        </p:spPr>
      </p:pic>
      <p:sp>
        <p:nvSpPr>
          <p:cNvPr id="62469" name="Oval 5">
            <a:extLst>
              <a:ext uri="{FF2B5EF4-FFF2-40B4-BE49-F238E27FC236}">
                <a16:creationId xmlns:a16="http://schemas.microsoft.com/office/drawing/2014/main" id="{E1A1A57D-054A-47EF-A2F0-5A00F130FD0B}"/>
              </a:ext>
            </a:extLst>
          </p:cNvPr>
          <p:cNvSpPr>
            <a:spLocks noChangeArrowheads="1"/>
          </p:cNvSpPr>
          <p:nvPr/>
        </p:nvSpPr>
        <p:spPr bwMode="auto">
          <a:xfrm>
            <a:off x="4114800" y="3352800"/>
            <a:ext cx="457200" cy="533400"/>
          </a:xfrm>
          <a:prstGeom prst="ellipse">
            <a:avLst/>
          </a:prstGeom>
          <a:noFill/>
          <a:ln w="38100">
            <a:solidFill>
              <a:srgbClr val="0066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62470" name="Oval 6">
            <a:extLst>
              <a:ext uri="{FF2B5EF4-FFF2-40B4-BE49-F238E27FC236}">
                <a16:creationId xmlns:a16="http://schemas.microsoft.com/office/drawing/2014/main" id="{EF50D130-2367-4CCF-BFFC-02871D5545C0}"/>
              </a:ext>
            </a:extLst>
          </p:cNvPr>
          <p:cNvSpPr>
            <a:spLocks noChangeArrowheads="1"/>
          </p:cNvSpPr>
          <p:nvPr/>
        </p:nvSpPr>
        <p:spPr bwMode="auto">
          <a:xfrm>
            <a:off x="3733800" y="2819400"/>
            <a:ext cx="1295400" cy="1219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2" name="Audio 1">
            <a:hlinkClick r:id="" action="ppaction://media"/>
            <a:extLst>
              <a:ext uri="{FF2B5EF4-FFF2-40B4-BE49-F238E27FC236}">
                <a16:creationId xmlns:a16="http://schemas.microsoft.com/office/drawing/2014/main" id="{ECD0284F-1D46-4689-A0DB-7A47CD2E83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19"/>
    </mc:Choice>
    <mc:Fallback>
      <p:transition spd="slow" advTm="21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0E3C2C0-09F6-4D61-A5D6-FF26023CEC78}"/>
              </a:ext>
            </a:extLst>
          </p:cNvPr>
          <p:cNvSpPr>
            <a:spLocks noChangeArrowheads="1"/>
          </p:cNvSpPr>
          <p:nvPr/>
        </p:nvSpPr>
        <p:spPr bwMode="auto">
          <a:xfrm>
            <a:off x="450850" y="531813"/>
            <a:ext cx="80327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PRIESTLY COLLEGES</a:t>
            </a:r>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 – </a:t>
            </a:r>
            <a:r>
              <a:rPr lang="en-US" altLang="en-US" sz="1800" i="1" u="none">
                <a:solidFill>
                  <a:srgbClr val="0000FF"/>
                </a:solidFill>
                <a:cs typeface="Arial" panose="020B0604020202020204" pitchFamily="34" charset="0"/>
              </a:rPr>
              <a:t>pontifex maximus</a:t>
            </a:r>
            <a:r>
              <a:rPr lang="en-US" altLang="en-US" sz="1800" b="0" u="none">
                <a:solidFill>
                  <a:srgbClr val="0000FF"/>
                </a:solidFill>
                <a:cs typeface="Arial" panose="020B0604020202020204" pitchFamily="34" charset="0"/>
              </a:rPr>
              <a:t> </a:t>
            </a:r>
            <a:r>
              <a:rPr lang="en-US" altLang="en-US" sz="1800" b="0" u="none">
                <a:cs typeface="Arial" panose="020B0604020202020204" pitchFamily="34" charset="0"/>
              </a:rPr>
              <a:t>in charge of </a:t>
            </a:r>
            <a:r>
              <a:rPr lang="en-US" altLang="en-US" sz="1800" u="none">
                <a:cs typeface="Arial" panose="020B0604020202020204" pitchFamily="34" charset="0"/>
              </a:rPr>
              <a:t>priests of </a:t>
            </a:r>
          </a:p>
          <a:p>
            <a:pPr eaLnBrk="1" hangingPunct="1">
              <a:spcBef>
                <a:spcPct val="0"/>
              </a:spcBef>
              <a:buFontTx/>
              <a:buNone/>
            </a:pPr>
            <a:r>
              <a:rPr lang="en-US" altLang="en-US" sz="1800" u="none">
                <a:cs typeface="Arial" panose="020B0604020202020204" pitchFamily="34" charset="0"/>
              </a:rPr>
              <a:t>	specific gods </a:t>
            </a:r>
            <a:r>
              <a:rPr lang="en-US" altLang="en-US" sz="1800" b="0" u="none">
                <a:cs typeface="Arial" panose="020B0604020202020204" pitchFamily="34" charset="0"/>
              </a:rPr>
              <a:t>(</a:t>
            </a:r>
            <a:r>
              <a:rPr lang="en-US" altLang="en-US" sz="1800" b="0" i="1" u="none">
                <a:cs typeface="Arial" panose="020B0604020202020204" pitchFamily="34" charset="0"/>
              </a:rPr>
              <a:t>flamines</a:t>
            </a:r>
            <a:r>
              <a:rPr lang="en-US" altLang="en-US" sz="1800" b="0" u="none">
                <a:cs typeface="Arial" panose="020B0604020202020204" pitchFamily="34" charset="0"/>
              </a:rPr>
              <a:t>), Vestal Virgins</a:t>
            </a:r>
          </a:p>
          <a:p>
            <a:pPr eaLnBrk="1" hangingPunct="1">
              <a:spcBef>
                <a:spcPct val="0"/>
              </a:spcBef>
              <a:buFontTx/>
              <a:buNone/>
            </a:pPr>
            <a:r>
              <a:rPr lang="en-US" altLang="en-US" sz="1800" b="0" u="none">
                <a:cs typeface="Arial" panose="020B0604020202020204" pitchFamily="34" charset="0"/>
              </a:rPr>
              <a:t>	SYMBOL: ladle, pottery vessel (purification)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epulones</a:t>
            </a:r>
            <a:r>
              <a:rPr lang="en-US" altLang="en-US" sz="1800" u="none">
                <a:solidFill>
                  <a:srgbClr val="0066CC"/>
                </a:solidFill>
                <a:cs typeface="Arial" panose="020B0604020202020204" pitchFamily="34" charset="0"/>
              </a:rPr>
              <a:t> </a:t>
            </a:r>
            <a:r>
              <a:rPr lang="en-US" altLang="en-US" sz="1800" b="0" u="none">
                <a:cs typeface="Arial" panose="020B0604020202020204" pitchFamily="34" charset="0"/>
              </a:rPr>
              <a:t>– in charge of </a:t>
            </a:r>
            <a:r>
              <a:rPr lang="en-US" altLang="en-US" sz="1800" u="none">
                <a:cs typeface="Arial" panose="020B0604020202020204" pitchFamily="34" charset="0"/>
              </a:rPr>
              <a:t>sacred festivals</a:t>
            </a:r>
            <a:r>
              <a:rPr lang="en-US" altLang="en-US" sz="1800" b="0" u="none">
                <a:cs typeface="Arial" panose="020B0604020202020204" pitchFamily="34" charset="0"/>
              </a:rPr>
              <a:t> (e.g. games)</a:t>
            </a:r>
          </a:p>
          <a:p>
            <a:pPr eaLnBrk="1" hangingPunct="1">
              <a:spcBef>
                <a:spcPct val="0"/>
              </a:spcBef>
              <a:buFontTx/>
              <a:buNone/>
            </a:pPr>
            <a:r>
              <a:rPr lang="en-US" altLang="en-US" sz="1800" b="0" u="none">
                <a:cs typeface="Arial" panose="020B0604020202020204" pitchFamily="34" charset="0"/>
              </a:rPr>
              <a:t>	SYMBOL: libation bowl (libations)</a:t>
            </a:r>
          </a:p>
        </p:txBody>
      </p:sp>
      <p:pic>
        <p:nvPicPr>
          <p:cNvPr id="2" name="Audio 1">
            <a:hlinkClick r:id="" action="ppaction://media"/>
            <a:extLst>
              <a:ext uri="{FF2B5EF4-FFF2-40B4-BE49-F238E27FC236}">
                <a16:creationId xmlns:a16="http://schemas.microsoft.com/office/drawing/2014/main" id="{B4921D62-AE87-4922-A9AB-1818707AFE9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761"/>
    </mc:Choice>
    <mc:Fallback>
      <p:transition spd="slow" advTm="2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88591627-81D0-4A00-B7F7-6CF6068361A2}"/>
              </a:ext>
            </a:extLst>
          </p:cNvPr>
          <p:cNvSpPr>
            <a:spLocks noChangeArrowheads="1"/>
          </p:cNvSpPr>
          <p:nvPr/>
        </p:nvSpPr>
        <p:spPr bwMode="auto">
          <a:xfrm>
            <a:off x="366713" y="531813"/>
            <a:ext cx="799465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PRIESTLY COLLEGES</a:t>
            </a:r>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 • </a:t>
            </a:r>
            <a:r>
              <a:rPr lang="en-US" altLang="en-US" sz="1800" i="1" u="none">
                <a:solidFill>
                  <a:srgbClr val="0000FF"/>
                </a:solidFill>
                <a:cs typeface="Arial" panose="020B0604020202020204" pitchFamily="34" charset="0"/>
              </a:rPr>
              <a:t>pontifex maximus</a:t>
            </a:r>
            <a:r>
              <a:rPr lang="en-US" altLang="en-US" sz="1800" b="0" u="none">
                <a:solidFill>
                  <a:srgbClr val="0000FF"/>
                </a:solidFill>
                <a:cs typeface="Arial" panose="020B0604020202020204" pitchFamily="34" charset="0"/>
              </a:rPr>
              <a:t> </a:t>
            </a:r>
            <a:r>
              <a:rPr lang="en-US" altLang="en-US" sz="1800" b="0" u="none">
                <a:cs typeface="Arial" panose="020B0604020202020204" pitchFamily="34" charset="0"/>
              </a:rPr>
              <a:t>in charge of </a:t>
            </a:r>
            <a:r>
              <a:rPr lang="en-US" altLang="en-US" sz="1800" u="none">
                <a:cs typeface="Arial" panose="020B0604020202020204" pitchFamily="34" charset="0"/>
              </a:rPr>
              <a:t>priests of </a:t>
            </a:r>
          </a:p>
          <a:p>
            <a:pPr eaLnBrk="1" hangingPunct="1">
              <a:spcBef>
                <a:spcPct val="0"/>
              </a:spcBef>
              <a:buFontTx/>
              <a:buNone/>
            </a:pPr>
            <a:r>
              <a:rPr lang="en-US" altLang="en-US" sz="1800" u="none">
                <a:cs typeface="Arial" panose="020B0604020202020204" pitchFamily="34" charset="0"/>
              </a:rPr>
              <a:t>	specific gods </a:t>
            </a:r>
            <a:r>
              <a:rPr lang="en-US" altLang="en-US" sz="1800" b="0" u="none">
                <a:cs typeface="Arial" panose="020B0604020202020204" pitchFamily="34" charset="0"/>
              </a:rPr>
              <a:t>(</a:t>
            </a:r>
            <a:r>
              <a:rPr lang="en-US" altLang="en-US" sz="1800" b="0" i="1" u="none">
                <a:cs typeface="Arial" panose="020B0604020202020204" pitchFamily="34" charset="0"/>
              </a:rPr>
              <a:t>flamines</a:t>
            </a:r>
            <a:r>
              <a:rPr lang="en-US" altLang="en-US" sz="1800" b="0" u="none">
                <a:cs typeface="Arial" panose="020B0604020202020204" pitchFamily="34" charset="0"/>
              </a:rPr>
              <a:t>), Vestal Virgins</a:t>
            </a:r>
          </a:p>
          <a:p>
            <a:pPr eaLnBrk="1" hangingPunct="1">
              <a:spcBef>
                <a:spcPct val="0"/>
              </a:spcBef>
              <a:buFontTx/>
              <a:buNone/>
            </a:pPr>
            <a:r>
              <a:rPr lang="en-US" altLang="en-US" sz="1800" b="0" u="none">
                <a:cs typeface="Arial" panose="020B0604020202020204" pitchFamily="34" charset="0"/>
              </a:rPr>
              <a:t>	SYMBOL: ladle, pottery vessel (purification)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epulones</a:t>
            </a:r>
            <a:r>
              <a:rPr lang="en-US" altLang="en-US" sz="1800" u="none">
                <a:solidFill>
                  <a:srgbClr val="0066CC"/>
                </a:solidFill>
                <a:cs typeface="Arial" panose="020B0604020202020204" pitchFamily="34" charset="0"/>
              </a:rPr>
              <a:t> </a:t>
            </a:r>
            <a:r>
              <a:rPr lang="en-US" altLang="en-US" sz="1800" b="0" u="none">
                <a:cs typeface="Arial" panose="020B0604020202020204" pitchFamily="34" charset="0"/>
              </a:rPr>
              <a:t>• in charge of </a:t>
            </a:r>
            <a:r>
              <a:rPr lang="en-US" altLang="en-US" sz="1800" u="none">
                <a:cs typeface="Arial" panose="020B0604020202020204" pitchFamily="34" charset="0"/>
              </a:rPr>
              <a:t>sacred festivals </a:t>
            </a:r>
          </a:p>
          <a:p>
            <a:pPr eaLnBrk="1" hangingPunct="1">
              <a:spcBef>
                <a:spcPct val="0"/>
              </a:spcBef>
              <a:buFontTx/>
              <a:buNone/>
            </a:pPr>
            <a:r>
              <a:rPr lang="en-US" altLang="en-US" sz="1800" b="0" u="none">
                <a:cs typeface="Arial" panose="020B0604020202020204" pitchFamily="34" charset="0"/>
              </a:rPr>
              <a:t>	SYMBOL: libation bowl (libations)</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augurs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augures</a:t>
            </a:r>
            <a:r>
              <a:rPr lang="en-US" altLang="en-US" sz="1800" b="0" u="none">
                <a:cs typeface="Arial" panose="020B0604020202020204" pitchFamily="34" charset="0"/>
              </a:rPr>
              <a:t>) • in charge of </a:t>
            </a:r>
            <a:r>
              <a:rPr lang="en-US" altLang="en-US" sz="1800" u="none">
                <a:cs typeface="Arial" panose="020B0604020202020204" pitchFamily="34" charset="0"/>
              </a:rPr>
              <a:t>divination</a:t>
            </a:r>
            <a:r>
              <a:rPr lang="en-US" altLang="en-US" sz="1800" b="0" u="none">
                <a:cs typeface="Arial" panose="020B0604020202020204" pitchFamily="34" charset="0"/>
              </a:rPr>
              <a:t> (augury – birds, </a:t>
            </a:r>
            <a:br>
              <a:rPr lang="en-US" altLang="en-US" sz="1800" b="0" u="none">
                <a:cs typeface="Arial" panose="020B0604020202020204" pitchFamily="34" charset="0"/>
              </a:rPr>
            </a:br>
            <a:r>
              <a:rPr lang="en-US" altLang="en-US" sz="1800" b="0" u="none">
                <a:cs typeface="Arial" panose="020B0604020202020204" pitchFamily="34" charset="0"/>
              </a:rPr>
              <a:t>	Etruscan haruspicy – entrails)</a:t>
            </a:r>
          </a:p>
          <a:p>
            <a:pPr eaLnBrk="1" hangingPunct="1">
              <a:spcBef>
                <a:spcPct val="0"/>
              </a:spcBef>
              <a:buFontTx/>
              <a:buNone/>
            </a:pPr>
            <a:r>
              <a:rPr lang="en-US" altLang="en-US" sz="1800" b="0" u="none">
                <a:cs typeface="Arial" panose="020B0604020202020204" pitchFamily="34" charset="0"/>
              </a:rPr>
              <a:t>	SYMBOL: curved staff (to mark </a:t>
            </a:r>
            <a:r>
              <a:rPr lang="en-US" altLang="en-US" sz="1800" b="0" i="1" u="none">
                <a:cs typeface="Arial" panose="020B0604020202020204" pitchFamily="34" charset="0"/>
              </a:rPr>
              <a:t>templum</a:t>
            </a:r>
            <a:r>
              <a:rPr lang="en-US" altLang="en-US" sz="1800" b="0" u="none">
                <a:cs typeface="Arial" panose="020B0604020202020204" pitchFamily="34" charset="0"/>
              </a:rPr>
              <a:t>)</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endParaRPr lang="en-US" altLang="en-US" sz="1800" b="0" u="none">
              <a:solidFill>
                <a:srgbClr val="0066CC"/>
              </a:solidFill>
              <a:cs typeface="Arial" panose="020B0604020202020204" pitchFamily="34" charset="0"/>
            </a:endParaRPr>
          </a:p>
          <a:p>
            <a:pPr eaLnBrk="1" hangingPunct="1">
              <a:spcBef>
                <a:spcPct val="0"/>
              </a:spcBef>
              <a:buFontTx/>
              <a:buNone/>
            </a:pPr>
            <a:endParaRPr lang="en-US" altLang="en-US" sz="1800" b="0" u="none">
              <a:cs typeface="Arial" panose="020B0604020202020204" pitchFamily="34" charset="0"/>
            </a:endParaRPr>
          </a:p>
        </p:txBody>
      </p:sp>
      <p:pic>
        <p:nvPicPr>
          <p:cNvPr id="66563" name="Picture 3" descr="chalcas">
            <a:extLst>
              <a:ext uri="{FF2B5EF4-FFF2-40B4-BE49-F238E27FC236}">
                <a16:creationId xmlns:a16="http://schemas.microsoft.com/office/drawing/2014/main" id="{38FFCE07-8FBE-468D-845E-EE8DE09D1770}"/>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5767388" y="3346450"/>
            <a:ext cx="3376612" cy="3511550"/>
          </a:xfrm>
        </p:spPr>
      </p:pic>
      <p:pic>
        <p:nvPicPr>
          <p:cNvPr id="2" name="Audio 1">
            <a:hlinkClick r:id="" action="ppaction://media"/>
            <a:extLst>
              <a:ext uri="{FF2B5EF4-FFF2-40B4-BE49-F238E27FC236}">
                <a16:creationId xmlns:a16="http://schemas.microsoft.com/office/drawing/2014/main" id="{A793D087-032A-4B5B-9390-5DD7C1D10A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477"/>
    </mc:Choice>
    <mc:Fallback>
      <p:transition spd="slow" advTm="61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4E264952-8E04-40E2-A63C-4AFB530BE87C}"/>
              </a:ext>
            </a:extLst>
          </p:cNvPr>
          <p:cNvSpPr>
            <a:spLocks noChangeArrowheads="1"/>
          </p:cNvSpPr>
          <p:nvPr/>
        </p:nvSpPr>
        <p:spPr bwMode="auto">
          <a:xfrm>
            <a:off x="366713" y="531813"/>
            <a:ext cx="8629650" cy="535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PRIESTLY COLLEGES</a:t>
            </a:r>
          </a:p>
          <a:p>
            <a:pPr eaLnBrk="1" hangingPunct="1">
              <a:spcBef>
                <a:spcPct val="0"/>
              </a:spcBef>
              <a:buFontTx/>
              <a:buNone/>
            </a:pPr>
            <a:endParaRPr lang="en-US" altLang="en-US" sz="1800" u="none"/>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pontifs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pontifices</a:t>
            </a:r>
            <a:r>
              <a:rPr lang="en-US" altLang="en-US" sz="1800" b="0" u="none">
                <a:cs typeface="Arial" panose="020B0604020202020204" pitchFamily="34" charset="0"/>
              </a:rPr>
              <a:t>) • </a:t>
            </a:r>
            <a:r>
              <a:rPr lang="en-US" altLang="en-US" sz="1800" i="1" u="none">
                <a:solidFill>
                  <a:srgbClr val="0000FF"/>
                </a:solidFill>
                <a:cs typeface="Arial" panose="020B0604020202020204" pitchFamily="34" charset="0"/>
              </a:rPr>
              <a:t>pontifex maximus</a:t>
            </a:r>
            <a:r>
              <a:rPr lang="en-US" altLang="en-US" sz="1800" b="0" u="none">
                <a:solidFill>
                  <a:srgbClr val="0000FF"/>
                </a:solidFill>
                <a:cs typeface="Arial" panose="020B0604020202020204" pitchFamily="34" charset="0"/>
              </a:rPr>
              <a:t> </a:t>
            </a:r>
            <a:r>
              <a:rPr lang="en-US" altLang="en-US" sz="1800" b="0" u="none">
                <a:cs typeface="Arial" panose="020B0604020202020204" pitchFamily="34" charset="0"/>
              </a:rPr>
              <a:t>in charge of </a:t>
            </a:r>
            <a:r>
              <a:rPr lang="en-US" altLang="en-US" sz="1800" u="none">
                <a:cs typeface="Arial" panose="020B0604020202020204" pitchFamily="34" charset="0"/>
              </a:rPr>
              <a:t>priests of </a:t>
            </a:r>
          </a:p>
          <a:p>
            <a:pPr eaLnBrk="1" hangingPunct="1">
              <a:spcBef>
                <a:spcPct val="0"/>
              </a:spcBef>
              <a:buFontTx/>
              <a:buNone/>
            </a:pPr>
            <a:r>
              <a:rPr lang="en-US" altLang="en-US" sz="1800" u="none">
                <a:cs typeface="Arial" panose="020B0604020202020204" pitchFamily="34" charset="0"/>
              </a:rPr>
              <a:t>	specific gods </a:t>
            </a:r>
            <a:r>
              <a:rPr lang="en-US" altLang="en-US" sz="1800" b="0" u="none">
                <a:cs typeface="Arial" panose="020B0604020202020204" pitchFamily="34" charset="0"/>
              </a:rPr>
              <a:t>(</a:t>
            </a:r>
            <a:r>
              <a:rPr lang="en-US" altLang="en-US" sz="1800" b="0" i="1" u="none">
                <a:cs typeface="Arial" panose="020B0604020202020204" pitchFamily="34" charset="0"/>
              </a:rPr>
              <a:t>flamines</a:t>
            </a:r>
            <a:r>
              <a:rPr lang="en-US" altLang="en-US" sz="1800" b="0" u="none">
                <a:cs typeface="Arial" panose="020B0604020202020204" pitchFamily="34" charset="0"/>
              </a:rPr>
              <a:t>), Vestal Virgins</a:t>
            </a:r>
          </a:p>
          <a:p>
            <a:pPr eaLnBrk="1" hangingPunct="1">
              <a:spcBef>
                <a:spcPct val="0"/>
              </a:spcBef>
              <a:buFontTx/>
              <a:buNone/>
            </a:pPr>
            <a:r>
              <a:rPr lang="en-US" altLang="en-US" sz="1800" b="0" u="none">
                <a:cs typeface="Arial" panose="020B0604020202020204" pitchFamily="34" charset="0"/>
              </a:rPr>
              <a:t>	SYMBOL: ladle, pottery vessel (purification)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epulones</a:t>
            </a:r>
            <a:r>
              <a:rPr lang="en-US" altLang="en-US" sz="1800" u="none">
                <a:solidFill>
                  <a:srgbClr val="0066CC"/>
                </a:solidFill>
                <a:cs typeface="Arial" panose="020B0604020202020204" pitchFamily="34" charset="0"/>
              </a:rPr>
              <a:t> </a:t>
            </a:r>
            <a:r>
              <a:rPr lang="en-US" altLang="en-US" sz="1800" b="0" u="none">
                <a:cs typeface="Arial" panose="020B0604020202020204" pitchFamily="34" charset="0"/>
              </a:rPr>
              <a:t>• in charge of </a:t>
            </a:r>
            <a:r>
              <a:rPr lang="en-US" altLang="en-US" sz="1800" u="none">
                <a:cs typeface="Arial" panose="020B0604020202020204" pitchFamily="34" charset="0"/>
              </a:rPr>
              <a:t>sacred festivals </a:t>
            </a:r>
          </a:p>
          <a:p>
            <a:pPr eaLnBrk="1" hangingPunct="1">
              <a:spcBef>
                <a:spcPct val="0"/>
              </a:spcBef>
              <a:buFontTx/>
              <a:buNone/>
            </a:pPr>
            <a:r>
              <a:rPr lang="en-US" altLang="en-US" sz="1800" b="0" u="none">
                <a:cs typeface="Arial" panose="020B0604020202020204" pitchFamily="34" charset="0"/>
              </a:rPr>
              <a:t>	SYMBOL: libation bowl (libations)</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augurs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augures</a:t>
            </a:r>
            <a:r>
              <a:rPr lang="en-US" altLang="en-US" sz="1800" b="0" u="none">
                <a:cs typeface="Arial" panose="020B0604020202020204" pitchFamily="34" charset="0"/>
              </a:rPr>
              <a:t>) • in charge of </a:t>
            </a:r>
            <a:r>
              <a:rPr lang="en-US" altLang="en-US" sz="1800" u="none">
                <a:cs typeface="Arial" panose="020B0604020202020204" pitchFamily="34" charset="0"/>
              </a:rPr>
              <a:t>divination</a:t>
            </a:r>
            <a:r>
              <a:rPr lang="en-US" altLang="en-US" sz="1800" b="0" u="none">
                <a:cs typeface="Arial" panose="020B0604020202020204" pitchFamily="34" charset="0"/>
              </a:rPr>
              <a:t> (augury – birds, </a:t>
            </a:r>
            <a:br>
              <a:rPr lang="en-US" altLang="en-US" sz="1800" b="0" u="none">
                <a:cs typeface="Arial" panose="020B0604020202020204" pitchFamily="34" charset="0"/>
              </a:rPr>
            </a:br>
            <a:r>
              <a:rPr lang="en-US" altLang="en-US" sz="1800" b="0" u="none">
                <a:cs typeface="Arial" panose="020B0604020202020204" pitchFamily="34" charset="0"/>
              </a:rPr>
              <a:t>	Etruscan haruspicy – entrails)</a:t>
            </a:r>
          </a:p>
          <a:p>
            <a:pPr eaLnBrk="1" hangingPunct="1">
              <a:spcBef>
                <a:spcPct val="0"/>
              </a:spcBef>
              <a:buFontTx/>
              <a:buNone/>
            </a:pPr>
            <a:r>
              <a:rPr lang="en-US" altLang="en-US" sz="1800" b="0" u="none">
                <a:cs typeface="Arial" panose="020B0604020202020204" pitchFamily="34" charset="0"/>
              </a:rPr>
              <a:t>	SYMBOL: curved staff (to mark the </a:t>
            </a:r>
            <a:r>
              <a:rPr lang="en-US" altLang="en-US" sz="1800" b="0" i="1" u="none">
                <a:cs typeface="Arial" panose="020B0604020202020204" pitchFamily="34" charset="0"/>
              </a:rPr>
              <a:t>templum</a:t>
            </a:r>
            <a:r>
              <a:rPr lang="en-US" altLang="en-US" sz="1800" b="0" u="none">
                <a:cs typeface="Arial" panose="020B0604020202020204" pitchFamily="34" charset="0"/>
              </a:rPr>
              <a:t>)</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two </a:t>
            </a:r>
            <a:r>
              <a:rPr lang="en-US" altLang="en-US" sz="1800" b="0" u="none">
                <a:cs typeface="Arial" panose="020B0604020202020204" pitchFamily="34" charset="0"/>
              </a:rPr>
              <a:t>(</a:t>
            </a:r>
            <a:r>
              <a:rPr lang="en-US" altLang="en-US" sz="1800" b="0" i="1" u="none">
                <a:cs typeface="Arial" panose="020B0604020202020204" pitchFamily="34" charset="0"/>
              </a:rPr>
              <a:t>IIviri</a:t>
            </a:r>
            <a:r>
              <a:rPr lang="en-US" altLang="en-US" sz="1800" b="0" u="none">
                <a:cs typeface="Arial" panose="020B0604020202020204" pitchFamily="34" charset="0"/>
              </a:rPr>
              <a:t>), later </a:t>
            </a:r>
            <a:r>
              <a:rPr lang="en-US" altLang="en-US" sz="1800" u="none">
                <a:cs typeface="Arial" panose="020B0604020202020204" pitchFamily="34" charset="0"/>
              </a:rPr>
              <a:t>ten</a:t>
            </a:r>
            <a:r>
              <a:rPr lang="en-US" altLang="en-US" sz="1800" b="0" u="none">
                <a:cs typeface="Arial" panose="020B0604020202020204" pitchFamily="34" charset="0"/>
              </a:rPr>
              <a:t> (</a:t>
            </a:r>
            <a:r>
              <a:rPr lang="en-US" altLang="en-US" sz="1800" b="0" i="1" u="none">
                <a:cs typeface="Arial" panose="020B0604020202020204" pitchFamily="34" charset="0"/>
              </a:rPr>
              <a:t>Xviri</a:t>
            </a:r>
            <a:r>
              <a:rPr lang="en-US" altLang="en-US" sz="1800" b="0" u="none">
                <a:cs typeface="Arial" panose="020B0604020202020204" pitchFamily="34" charset="0"/>
              </a:rPr>
              <a:t>), then </a:t>
            </a:r>
            <a:r>
              <a:rPr lang="en-US" altLang="en-US" sz="1800" u="none">
                <a:solidFill>
                  <a:srgbClr val="0000FF"/>
                </a:solidFill>
                <a:cs typeface="Arial" panose="020B0604020202020204" pitchFamily="34" charset="0"/>
              </a:rPr>
              <a:t>fifteen</a:t>
            </a:r>
            <a:r>
              <a:rPr lang="en-US" altLang="en-US" sz="1800" b="0" u="none">
                <a:cs typeface="Arial" panose="020B0604020202020204" pitchFamily="34" charset="0"/>
              </a:rPr>
              <a:t> (</a:t>
            </a:r>
            <a:r>
              <a:rPr lang="en-US" altLang="en-US" sz="1800" b="0" i="1" u="none">
                <a:cs typeface="Arial" panose="020B0604020202020204" pitchFamily="34" charset="0"/>
              </a:rPr>
              <a:t>XVviri</a:t>
            </a:r>
            <a:r>
              <a:rPr lang="en-US" altLang="en-US" sz="1800" b="0" u="none">
                <a:cs typeface="Arial" panose="020B0604020202020204" pitchFamily="34" charset="0"/>
              </a:rPr>
              <a:t>)</a:t>
            </a:r>
            <a:r>
              <a:rPr lang="en-US" altLang="en-US" sz="1800" u="none">
                <a:cs typeface="Arial" panose="020B0604020202020204" pitchFamily="34" charset="0"/>
              </a:rPr>
              <a:t> </a:t>
            </a:r>
            <a:r>
              <a:rPr lang="en-US" altLang="en-US" sz="1800" u="none">
                <a:solidFill>
                  <a:srgbClr val="0000FF"/>
                </a:solidFill>
                <a:cs typeface="Arial" panose="020B0604020202020204" pitchFamily="34" charset="0"/>
              </a:rPr>
              <a:t>for sacred actions </a:t>
            </a:r>
          </a:p>
          <a:p>
            <a:pPr eaLnBrk="1" hangingPunct="1">
              <a:spcBef>
                <a:spcPct val="0"/>
              </a:spcBef>
              <a:buFontTx/>
              <a:buNone/>
            </a:pP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quindecemviri sacris faciundis</a:t>
            </a:r>
            <a:r>
              <a:rPr lang="en-US" altLang="en-US" sz="1800" b="0" u="none">
                <a:cs typeface="Arial" panose="020B0604020202020204" pitchFamily="34" charset="0"/>
              </a:rPr>
              <a:t>) • in charge of consulting </a:t>
            </a:r>
            <a:r>
              <a:rPr lang="en-US" altLang="en-US" sz="1800" u="none">
                <a:cs typeface="Arial" panose="020B0604020202020204" pitchFamily="34" charset="0"/>
              </a:rPr>
              <a:t>Sibylline Books</a:t>
            </a:r>
          </a:p>
          <a:p>
            <a:pPr eaLnBrk="1" hangingPunct="1">
              <a:spcBef>
                <a:spcPct val="0"/>
              </a:spcBef>
              <a:buFontTx/>
              <a:buNone/>
            </a:pPr>
            <a:r>
              <a:rPr lang="en-US" altLang="en-US" sz="1800" b="0" u="none">
                <a:cs typeface="Arial" panose="020B0604020202020204" pitchFamily="34" charset="0"/>
              </a:rPr>
              <a:t>	SYMBOL: tripod (Delphi, divination)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 college of </a:t>
            </a:r>
            <a:r>
              <a:rPr lang="en-US" altLang="en-US" sz="1800" u="none">
                <a:solidFill>
                  <a:srgbClr val="0000FF"/>
                </a:solidFill>
                <a:cs typeface="Arial" panose="020B0604020202020204" pitchFamily="34" charset="0"/>
              </a:rPr>
              <a:t>fetials</a:t>
            </a:r>
            <a:r>
              <a:rPr lang="en-US" altLang="en-US" sz="1800" u="none">
                <a:cs typeface="Arial" panose="020B0604020202020204" pitchFamily="34" charset="0"/>
              </a:rPr>
              <a:t> </a:t>
            </a:r>
            <a:r>
              <a:rPr lang="en-US" altLang="en-US" sz="1800" b="0" u="none">
                <a:cs typeface="Arial" panose="020B0604020202020204" pitchFamily="34" charset="0"/>
              </a:rPr>
              <a:t>(</a:t>
            </a:r>
            <a:r>
              <a:rPr lang="en-US" altLang="en-US" sz="1800" b="0" i="1" u="none">
                <a:cs typeface="Arial" panose="020B0604020202020204" pitchFamily="34" charset="0"/>
              </a:rPr>
              <a:t>fetiales</a:t>
            </a:r>
            <a:r>
              <a:rPr lang="en-US" altLang="en-US" sz="1800" b="0" u="none">
                <a:cs typeface="Arial" panose="020B0604020202020204" pitchFamily="34" charset="0"/>
              </a:rPr>
              <a:t>) • in charge of declaring war</a:t>
            </a:r>
            <a:endParaRPr lang="en-US" altLang="en-US" sz="1800" b="0" u="none">
              <a:solidFill>
                <a:srgbClr val="0066CC"/>
              </a:solidFill>
              <a:cs typeface="Arial" panose="020B0604020202020204" pitchFamily="34" charset="0"/>
            </a:endParaRPr>
          </a:p>
          <a:p>
            <a:pPr eaLnBrk="1" hangingPunct="1">
              <a:spcBef>
                <a:spcPct val="0"/>
              </a:spcBef>
              <a:buFontTx/>
              <a:buNone/>
            </a:pPr>
            <a:endParaRPr lang="en-US" altLang="en-US" sz="1800" b="0" u="none">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8E24C953-8244-4144-9960-E468F14A4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9019"/>
    </mc:Choice>
    <mc:Fallback>
      <p:transition spd="slow" advTm="11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0658" name="Rectangle 1026">
            <a:extLst>
              <a:ext uri="{FF2B5EF4-FFF2-40B4-BE49-F238E27FC236}">
                <a16:creationId xmlns:a16="http://schemas.microsoft.com/office/drawing/2014/main" id="{7E262451-017D-4C70-8359-2F5F056BC037}"/>
              </a:ext>
            </a:extLst>
          </p:cNvPr>
          <p:cNvSpPr>
            <a:spLocks noChangeArrowheads="1"/>
          </p:cNvSpPr>
          <p:nvPr/>
        </p:nvSpPr>
        <p:spPr bwMode="auto">
          <a:xfrm>
            <a:off x="323850" y="152400"/>
            <a:ext cx="6408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ARA PACIS AUGUSTEA </a:t>
            </a:r>
            <a:r>
              <a:rPr lang="en-US" altLang="en-US" sz="1800" b="0" u="none"/>
              <a:t>(“Altar of Augustan Peace”), 9 BCE</a:t>
            </a:r>
            <a:endParaRPr lang="en-US" altLang="en-US" sz="1600" b="0" u="none"/>
          </a:p>
        </p:txBody>
      </p:sp>
      <p:pic>
        <p:nvPicPr>
          <p:cNvPr id="70659" name="Picture 1027" descr="800px-Ara_pacis_fregio_lato_ovest_2">
            <a:extLst>
              <a:ext uri="{FF2B5EF4-FFF2-40B4-BE49-F238E27FC236}">
                <a16:creationId xmlns:a16="http://schemas.microsoft.com/office/drawing/2014/main" id="{8DBB315F-2F60-478A-8AA4-565ABDE3A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1028">
            <a:extLst>
              <a:ext uri="{FF2B5EF4-FFF2-40B4-BE49-F238E27FC236}">
                <a16:creationId xmlns:a16="http://schemas.microsoft.com/office/drawing/2014/main" id="{02968161-354F-453B-9A0D-5D1A9E196019}"/>
              </a:ext>
            </a:extLst>
          </p:cNvPr>
          <p:cNvSpPr txBox="1">
            <a:spLocks noChangeArrowheads="1"/>
          </p:cNvSpPr>
          <p:nvPr/>
        </p:nvSpPr>
        <p:spPr bwMode="auto">
          <a:xfrm>
            <a:off x="304800" y="990600"/>
            <a:ext cx="2495550" cy="366713"/>
          </a:xfrm>
          <a:prstGeom prst="rect">
            <a:avLst/>
          </a:prstGeom>
          <a:noFill/>
          <a:ln w="9525">
            <a:noFill/>
            <a:miter lim="800000"/>
            <a:headEnd/>
            <a:tailEnd/>
          </a:ln>
        </p:spPr>
        <p:txBody>
          <a:bodyPr wrap="none">
            <a:spAutoFit/>
          </a:bodyPr>
          <a:lstStyle/>
          <a:p>
            <a:pPr algn="ctr" eaLnBrk="1" hangingPunct="1">
              <a:defRPr/>
            </a:pPr>
            <a:r>
              <a:rPr lang="en-US" u="none" dirty="0">
                <a:solidFill>
                  <a:srgbClr val="0000FF"/>
                </a:solidFill>
                <a:effectLst>
                  <a:outerShdw blurRad="50800" dist="38100" dir="2700000">
                    <a:srgbClr val="000000">
                      <a:alpha val="43000"/>
                    </a:srgbClr>
                  </a:outerShdw>
                </a:effectLst>
                <a:latin typeface="Arial" charset="0"/>
                <a:ea typeface="+mn-ea"/>
              </a:rPr>
              <a:t>CAESAR AUGUSTUS</a:t>
            </a:r>
          </a:p>
        </p:txBody>
      </p:sp>
      <p:sp>
        <p:nvSpPr>
          <p:cNvPr id="70661" name="Text Box 1029">
            <a:extLst>
              <a:ext uri="{FF2B5EF4-FFF2-40B4-BE49-F238E27FC236}">
                <a16:creationId xmlns:a16="http://schemas.microsoft.com/office/drawing/2014/main" id="{95A855FC-FCF0-4E49-AF8B-84FBB2667BAF}"/>
              </a:ext>
            </a:extLst>
          </p:cNvPr>
          <p:cNvSpPr txBox="1">
            <a:spLocks noChangeArrowheads="1"/>
          </p:cNvSpPr>
          <p:nvPr/>
        </p:nvSpPr>
        <p:spPr bwMode="auto">
          <a:xfrm>
            <a:off x="228600" y="5410200"/>
            <a:ext cx="2928938"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Imp. </a:t>
            </a:r>
            <a:r>
              <a:rPr lang="en-US" altLang="en-US" sz="1800" u="none">
                <a:solidFill>
                  <a:srgbClr val="0000FF"/>
                </a:solidFill>
              </a:rPr>
              <a:t>Caesar Augustus</a:t>
            </a:r>
          </a:p>
          <a:p>
            <a:pPr eaLnBrk="1" hangingPunct="1">
              <a:spcBef>
                <a:spcPct val="0"/>
              </a:spcBef>
              <a:buFontTx/>
              <a:buNone/>
            </a:pPr>
            <a:r>
              <a:rPr lang="en-US" altLang="en-US" sz="1800" u="none"/>
              <a:t>leads priestly procession</a:t>
            </a:r>
          </a:p>
          <a:p>
            <a:pPr eaLnBrk="1" hangingPunct="1">
              <a:spcBef>
                <a:spcPct val="0"/>
              </a:spcBef>
              <a:buFontTx/>
              <a:buNone/>
            </a:pPr>
            <a:r>
              <a:rPr lang="en-US" altLang="en-US" sz="1800" u="none"/>
              <a:t>as </a:t>
            </a:r>
            <a:r>
              <a:rPr lang="en-US" altLang="en-US" sz="1800" i="1" u="none">
                <a:solidFill>
                  <a:srgbClr val="0000FF"/>
                </a:solidFill>
              </a:rPr>
              <a:t>pontifex maximus</a:t>
            </a:r>
          </a:p>
        </p:txBody>
      </p:sp>
      <p:sp>
        <p:nvSpPr>
          <p:cNvPr id="70662" name="Oval 1030">
            <a:extLst>
              <a:ext uri="{FF2B5EF4-FFF2-40B4-BE49-F238E27FC236}">
                <a16:creationId xmlns:a16="http://schemas.microsoft.com/office/drawing/2014/main" id="{FCCD6044-3D4B-454E-BD3B-B1B6FEBA7BAD}"/>
              </a:ext>
            </a:extLst>
          </p:cNvPr>
          <p:cNvSpPr>
            <a:spLocks noChangeArrowheads="1"/>
          </p:cNvSpPr>
          <p:nvPr/>
        </p:nvSpPr>
        <p:spPr bwMode="auto">
          <a:xfrm>
            <a:off x="0" y="1752600"/>
            <a:ext cx="685800" cy="6858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pic>
        <p:nvPicPr>
          <p:cNvPr id="70663" name="Picture 1031" descr="augustus2">
            <a:extLst>
              <a:ext uri="{FF2B5EF4-FFF2-40B4-BE49-F238E27FC236}">
                <a16:creationId xmlns:a16="http://schemas.microsoft.com/office/drawing/2014/main" id="{47CDEE73-541E-4BA4-8A5A-9A76E33601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762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F9B3E6BB-0028-49F3-90C7-81F1C4238F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491"/>
    </mc:Choice>
    <mc:Fallback>
      <p:transition spd="slow" advTm="1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2706" name="Rectangle 1026">
            <a:extLst>
              <a:ext uri="{FF2B5EF4-FFF2-40B4-BE49-F238E27FC236}">
                <a16:creationId xmlns:a16="http://schemas.microsoft.com/office/drawing/2014/main" id="{C6D0B1BD-6442-4EF4-9391-D20209B70623}"/>
              </a:ext>
            </a:extLst>
          </p:cNvPr>
          <p:cNvSpPr>
            <a:spLocks noChangeArrowheads="1"/>
          </p:cNvSpPr>
          <p:nvPr/>
        </p:nvSpPr>
        <p:spPr bwMode="auto">
          <a:xfrm>
            <a:off x="304800" y="228600"/>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IDEOLOGICAL POWER</a:t>
            </a:r>
          </a:p>
        </p:txBody>
      </p:sp>
      <p:sp>
        <p:nvSpPr>
          <p:cNvPr id="72707" name="Rectangle 1027">
            <a:extLst>
              <a:ext uri="{FF2B5EF4-FFF2-40B4-BE49-F238E27FC236}">
                <a16:creationId xmlns:a16="http://schemas.microsoft.com/office/drawing/2014/main" id="{BF33A724-2732-495D-AF7A-DA34553D487B}"/>
              </a:ext>
            </a:extLst>
          </p:cNvPr>
          <p:cNvSpPr>
            <a:spLocks noChangeArrowheads="1"/>
          </p:cNvSpPr>
          <p:nvPr/>
        </p:nvSpPr>
        <p:spPr bwMode="auto">
          <a:xfrm>
            <a:off x="374650" y="1447800"/>
            <a:ext cx="82359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dirty="0"/>
              <a:t>I have been </a:t>
            </a:r>
            <a:r>
              <a:rPr lang="en-US" altLang="en-US" sz="1800" i="1" u="none" dirty="0">
                <a:solidFill>
                  <a:srgbClr val="0000FF"/>
                </a:solidFill>
              </a:rPr>
              <a:t>pontifex maximus</a:t>
            </a:r>
            <a:r>
              <a:rPr lang="en-US" altLang="en-US" sz="1800" b="0" u="none" dirty="0"/>
              <a:t>, </a:t>
            </a:r>
            <a:r>
              <a:rPr lang="en-US" altLang="en-US" sz="1800" i="1" u="none" dirty="0">
                <a:solidFill>
                  <a:srgbClr val="0000FF"/>
                </a:solidFill>
              </a:rPr>
              <a:t>augur</a:t>
            </a:r>
            <a:r>
              <a:rPr lang="en-US" altLang="en-US" sz="1800" b="0" u="none" dirty="0"/>
              <a:t>, a member of the </a:t>
            </a:r>
            <a:r>
              <a:rPr lang="en-US" altLang="en-US" sz="1800" u="none" dirty="0">
                <a:solidFill>
                  <a:srgbClr val="0000FF"/>
                </a:solidFill>
              </a:rPr>
              <a:t>College of Fifteen </a:t>
            </a:r>
            <a:r>
              <a:rPr lang="en-US" altLang="en-US" sz="1800" b="0" u="none" dirty="0"/>
              <a:t>(</a:t>
            </a:r>
            <a:r>
              <a:rPr lang="en-US" altLang="en-US" sz="1800" i="1" u="none" dirty="0" err="1">
                <a:solidFill>
                  <a:srgbClr val="0000FF"/>
                </a:solidFill>
              </a:rPr>
              <a:t>XVviri</a:t>
            </a:r>
            <a:r>
              <a:rPr lang="en-US" altLang="en-US" sz="1800" b="0" u="none" dirty="0"/>
              <a:t>) for performing sacred rites, on of the </a:t>
            </a:r>
            <a:r>
              <a:rPr lang="en-US" altLang="en-US" sz="1800" u="none" dirty="0">
                <a:solidFill>
                  <a:srgbClr val="0000FF"/>
                </a:solidFill>
              </a:rPr>
              <a:t>College of Seven</a:t>
            </a:r>
            <a:r>
              <a:rPr lang="en-US" altLang="en-US" sz="1800" b="0" u="none" dirty="0">
                <a:solidFill>
                  <a:srgbClr val="0000FF"/>
                </a:solidFill>
              </a:rPr>
              <a:t> </a:t>
            </a:r>
            <a:r>
              <a:rPr lang="en-US" altLang="en-US" sz="1800" b="0" u="none" dirty="0"/>
              <a:t>for sacred feasts (</a:t>
            </a:r>
            <a:r>
              <a:rPr lang="en-US" altLang="en-US" sz="1800" i="1" u="none" dirty="0" err="1">
                <a:solidFill>
                  <a:srgbClr val="0000FF"/>
                </a:solidFill>
              </a:rPr>
              <a:t>epulones</a:t>
            </a:r>
            <a:r>
              <a:rPr lang="en-US" altLang="en-US" sz="1800" b="0" u="none" dirty="0"/>
              <a:t>), and Arval Brother, a Titian Brother and a </a:t>
            </a:r>
            <a:r>
              <a:rPr lang="en-US" altLang="en-US" sz="1800" u="none" dirty="0">
                <a:solidFill>
                  <a:srgbClr val="0000FF"/>
                </a:solidFill>
              </a:rPr>
              <a:t>Fetial priest</a:t>
            </a:r>
            <a:r>
              <a:rPr lang="en-US" altLang="en-US" sz="1800" b="0" u="none" dirty="0"/>
              <a:t>.</a:t>
            </a:r>
          </a:p>
          <a:p>
            <a:pPr eaLnBrk="1" hangingPunct="1">
              <a:spcBef>
                <a:spcPct val="0"/>
              </a:spcBef>
              <a:buFontTx/>
              <a:buNone/>
            </a:pPr>
            <a:r>
              <a:rPr lang="en-US" altLang="en-US" sz="1800" b="0" u="none" dirty="0"/>
              <a:t>        						</a:t>
            </a:r>
            <a:r>
              <a:rPr lang="en-US" altLang="en-US" sz="1400" b="0" u="none" dirty="0"/>
              <a:t>Augustus </a:t>
            </a:r>
            <a:r>
              <a:rPr lang="en-US" altLang="en-US" sz="1400" b="0" i="1" u="none" dirty="0"/>
              <a:t>Accomplishments</a:t>
            </a:r>
            <a:r>
              <a:rPr lang="en-US" altLang="en-US" sz="1400" b="0" u="none" dirty="0"/>
              <a:t> 7</a:t>
            </a:r>
          </a:p>
        </p:txBody>
      </p:sp>
      <p:sp>
        <p:nvSpPr>
          <p:cNvPr id="72708" name="Rectangle 1028">
            <a:extLst>
              <a:ext uri="{FF2B5EF4-FFF2-40B4-BE49-F238E27FC236}">
                <a16:creationId xmlns:a16="http://schemas.microsoft.com/office/drawing/2014/main" id="{FC4978D6-546C-4DC2-9EC3-B94531CDA802}"/>
              </a:ext>
            </a:extLst>
          </p:cNvPr>
          <p:cNvSpPr>
            <a:spLocks noChangeArrowheads="1"/>
          </p:cNvSpPr>
          <p:nvPr/>
        </p:nvSpPr>
        <p:spPr bwMode="auto">
          <a:xfrm>
            <a:off x="381000" y="2622550"/>
            <a:ext cx="8235950"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I declined to be made </a:t>
            </a:r>
            <a:r>
              <a:rPr lang="en-US" altLang="en-US" sz="1800" i="1" u="none">
                <a:solidFill>
                  <a:srgbClr val="0000FF"/>
                </a:solidFill>
              </a:rPr>
              <a:t>pontifex maximus</a:t>
            </a:r>
            <a:r>
              <a:rPr lang="en-US" altLang="en-US" sz="1800" b="0" u="none">
                <a:solidFill>
                  <a:srgbClr val="0000FF"/>
                </a:solidFill>
              </a:rPr>
              <a:t> </a:t>
            </a:r>
            <a:r>
              <a:rPr lang="en-US" altLang="en-US" sz="1800" b="0" u="none"/>
              <a:t>in succession to a colleague, when the people tendered me that priesthood which my father had held. Several years later I accepted that sacred office when he at last was dead who, taking advantage of a time of civil disturbance, had seized it for himself, such a multitude from all Italy assembling for my election, in the consulship of Q. Lucretius and M. Vinucius, as is never recorded to have been in Rome before.        						</a:t>
            </a:r>
            <a:r>
              <a:rPr lang="en-US" altLang="en-US" sz="1400" b="0" u="none"/>
              <a:t>Augustus </a:t>
            </a:r>
            <a:r>
              <a:rPr lang="en-US" altLang="en-US" sz="1400" b="0" i="1" u="none"/>
              <a:t>Accomplishments</a:t>
            </a:r>
            <a:r>
              <a:rPr lang="en-US" altLang="en-US" sz="1400" b="0" u="none"/>
              <a:t> 10</a:t>
            </a:r>
          </a:p>
        </p:txBody>
      </p:sp>
      <p:sp>
        <p:nvSpPr>
          <p:cNvPr id="72709" name="Rectangle 1029">
            <a:extLst>
              <a:ext uri="{FF2B5EF4-FFF2-40B4-BE49-F238E27FC236}">
                <a16:creationId xmlns:a16="http://schemas.microsoft.com/office/drawing/2014/main" id="{395E4344-5076-44D5-BF9A-A91CA05EDFCC}"/>
              </a:ext>
            </a:extLst>
          </p:cNvPr>
          <p:cNvSpPr>
            <a:spLocks noChangeArrowheads="1"/>
          </p:cNvSpPr>
          <p:nvPr/>
        </p:nvSpPr>
        <p:spPr bwMode="auto">
          <a:xfrm>
            <a:off x="304800" y="914400"/>
            <a:ext cx="79851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Emperor monopolizes </a:t>
            </a:r>
            <a:r>
              <a:rPr lang="en-US" altLang="en-US" sz="1800" i="1" u="none">
                <a:solidFill>
                  <a:srgbClr val="0000FF"/>
                </a:solidFill>
              </a:rPr>
              <a:t>pontifex maximus</a:t>
            </a:r>
            <a:r>
              <a:rPr lang="en-US" altLang="en-US" sz="1800" b="0" u="none"/>
              <a:t>; lifetime priesthood in each college</a:t>
            </a:r>
          </a:p>
        </p:txBody>
      </p:sp>
      <p:pic>
        <p:nvPicPr>
          <p:cNvPr id="72710" name="Picture 1030" descr="nero">
            <a:extLst>
              <a:ext uri="{FF2B5EF4-FFF2-40B4-BE49-F238E27FC236}">
                <a16:creationId xmlns:a16="http://schemas.microsoft.com/office/drawing/2014/main" id="{0B932FFA-D4C1-4342-B715-25F935514EC4}"/>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295400" y="4495800"/>
            <a:ext cx="2354263" cy="2362200"/>
          </a:xfrm>
        </p:spPr>
      </p:pic>
      <p:sp>
        <p:nvSpPr>
          <p:cNvPr id="72711" name="Rectangle 1031">
            <a:extLst>
              <a:ext uri="{FF2B5EF4-FFF2-40B4-BE49-F238E27FC236}">
                <a16:creationId xmlns:a16="http://schemas.microsoft.com/office/drawing/2014/main" id="{98CC7040-6568-4B4B-95EA-A284C9289995}"/>
              </a:ext>
            </a:extLst>
          </p:cNvPr>
          <p:cNvSpPr>
            <a:spLocks noChangeArrowheads="1"/>
          </p:cNvSpPr>
          <p:nvPr/>
        </p:nvSpPr>
        <p:spPr bwMode="auto">
          <a:xfrm>
            <a:off x="17463" y="5334000"/>
            <a:ext cx="1330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i="1" u="none">
                <a:solidFill>
                  <a:srgbClr val="0000FF"/>
                </a:solidFill>
              </a:rPr>
              <a:t>pontifices</a:t>
            </a:r>
          </a:p>
        </p:txBody>
      </p:sp>
      <p:sp>
        <p:nvSpPr>
          <p:cNvPr id="72712" name="Rectangle 1032">
            <a:extLst>
              <a:ext uri="{FF2B5EF4-FFF2-40B4-BE49-F238E27FC236}">
                <a16:creationId xmlns:a16="http://schemas.microsoft.com/office/drawing/2014/main" id="{82CB1EA4-9390-40F5-A2CB-85B1718F7FFC}"/>
              </a:ext>
            </a:extLst>
          </p:cNvPr>
          <p:cNvSpPr>
            <a:spLocks noChangeArrowheads="1"/>
          </p:cNvSpPr>
          <p:nvPr/>
        </p:nvSpPr>
        <p:spPr bwMode="auto">
          <a:xfrm>
            <a:off x="401638" y="6034088"/>
            <a:ext cx="893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800" i="1" u="none">
                <a:solidFill>
                  <a:srgbClr val="0000FF"/>
                </a:solidFill>
              </a:rPr>
              <a:t>XVviri</a:t>
            </a:r>
          </a:p>
        </p:txBody>
      </p:sp>
      <p:sp>
        <p:nvSpPr>
          <p:cNvPr id="72713" name="Rectangle 1033">
            <a:extLst>
              <a:ext uri="{FF2B5EF4-FFF2-40B4-BE49-F238E27FC236}">
                <a16:creationId xmlns:a16="http://schemas.microsoft.com/office/drawing/2014/main" id="{0462533B-C8C5-48B1-AE42-95902DDB2879}"/>
              </a:ext>
            </a:extLst>
          </p:cNvPr>
          <p:cNvSpPr>
            <a:spLocks noChangeArrowheads="1"/>
          </p:cNvSpPr>
          <p:nvPr/>
        </p:nvSpPr>
        <p:spPr bwMode="auto">
          <a:xfrm>
            <a:off x="3670300" y="5334000"/>
            <a:ext cx="113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u="none">
                <a:solidFill>
                  <a:srgbClr val="0000FF"/>
                </a:solidFill>
              </a:rPr>
              <a:t>augures</a:t>
            </a:r>
          </a:p>
        </p:txBody>
      </p:sp>
      <p:sp>
        <p:nvSpPr>
          <p:cNvPr id="72714" name="Rectangle 1034">
            <a:extLst>
              <a:ext uri="{FF2B5EF4-FFF2-40B4-BE49-F238E27FC236}">
                <a16:creationId xmlns:a16="http://schemas.microsoft.com/office/drawing/2014/main" id="{BE18655D-2A68-4713-81DA-30F7F2C864DE}"/>
              </a:ext>
            </a:extLst>
          </p:cNvPr>
          <p:cNvSpPr>
            <a:spLocks noChangeArrowheads="1"/>
          </p:cNvSpPr>
          <p:nvPr/>
        </p:nvSpPr>
        <p:spPr bwMode="auto">
          <a:xfrm>
            <a:off x="3689350" y="6096000"/>
            <a:ext cx="1252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u="none">
                <a:solidFill>
                  <a:srgbClr val="0000FF"/>
                </a:solidFill>
              </a:rPr>
              <a:t>epulones</a:t>
            </a:r>
          </a:p>
        </p:txBody>
      </p:sp>
      <p:pic>
        <p:nvPicPr>
          <p:cNvPr id="2" name="Audio 1">
            <a:hlinkClick r:id="" action="ppaction://media"/>
            <a:extLst>
              <a:ext uri="{FF2B5EF4-FFF2-40B4-BE49-F238E27FC236}">
                <a16:creationId xmlns:a16="http://schemas.microsoft.com/office/drawing/2014/main" id="{4C666742-4ABB-494B-B73A-BC3E197F55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648"/>
    </mc:Choice>
    <mc:Fallback>
      <p:transition spd="slow" advTm="66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0DE5F372-11C4-483E-AF74-400FC4CE099C}"/>
              </a:ext>
            </a:extLst>
          </p:cNvPr>
          <p:cNvSpPr>
            <a:spLocks noChangeArrowheads="1"/>
          </p:cNvSpPr>
          <p:nvPr/>
        </p:nvSpPr>
        <p:spPr bwMode="auto">
          <a:xfrm>
            <a:off x="838200" y="228600"/>
            <a:ext cx="22161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66CC"/>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endParaRPr lang="en-US" altLang="en-US" sz="1800" b="0" u="none"/>
          </a:p>
          <a:p>
            <a:pPr eaLnBrk="1" hangingPunct="1">
              <a:spcBef>
                <a:spcPct val="0"/>
              </a:spcBef>
              <a:buFontTx/>
              <a:buNone/>
            </a:pPr>
            <a:endParaRPr lang="en-US" altLang="en-US" sz="1800" b="0" u="none"/>
          </a:p>
          <a:p>
            <a:pPr eaLnBrk="1" hangingPunct="1">
              <a:spcBef>
                <a:spcPct val="0"/>
              </a:spcBef>
              <a:buFontTx/>
              <a:buNone/>
            </a:pPr>
            <a:endParaRPr lang="en-US" altLang="en-US" sz="1800" u="none"/>
          </a:p>
        </p:txBody>
      </p:sp>
      <p:sp>
        <p:nvSpPr>
          <p:cNvPr id="74755" name="Rectangle 3">
            <a:extLst>
              <a:ext uri="{FF2B5EF4-FFF2-40B4-BE49-F238E27FC236}">
                <a16:creationId xmlns:a16="http://schemas.microsoft.com/office/drawing/2014/main" id="{9668B62A-11DB-4570-8978-4315DFB9A13D}"/>
              </a:ext>
            </a:extLst>
          </p:cNvPr>
          <p:cNvSpPr>
            <a:spLocks noChangeArrowheads="1"/>
          </p:cNvSpPr>
          <p:nvPr/>
        </p:nvSpPr>
        <p:spPr bwMode="auto">
          <a:xfrm>
            <a:off x="838200" y="228600"/>
            <a:ext cx="72977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a:t>HEROES		&gt;	DIVINITY</a:t>
            </a:r>
          </a:p>
          <a:p>
            <a:pPr eaLnBrk="1" hangingPunct="1">
              <a:spcBef>
                <a:spcPct val="0"/>
              </a:spcBef>
              <a:buFontTx/>
              <a:buNone/>
            </a:pPr>
            <a:r>
              <a:rPr lang="en-US" altLang="en-US" sz="1800" u="none"/>
              <a:t>AENEAS</a:t>
            </a:r>
            <a:r>
              <a:rPr lang="en-US" altLang="en-US" sz="1800" b="0" u="none"/>
              <a:t>		&gt;	</a:t>
            </a:r>
            <a:r>
              <a:rPr lang="en-US" altLang="en-US" sz="1800" u="none"/>
              <a:t>INDIGES</a:t>
            </a:r>
            <a:r>
              <a:rPr lang="en-US" altLang="en-US" sz="1800" b="0" u="none"/>
              <a:t> (Lavinium)</a:t>
            </a:r>
          </a:p>
          <a:p>
            <a:pPr eaLnBrk="1" hangingPunct="1">
              <a:spcBef>
                <a:spcPct val="0"/>
              </a:spcBef>
              <a:buFontTx/>
              <a:buNone/>
            </a:pPr>
            <a:r>
              <a:rPr lang="en-US" altLang="en-US" sz="1800" u="none"/>
              <a:t>LATINUS</a:t>
            </a:r>
            <a:r>
              <a:rPr lang="en-US" altLang="en-US" sz="1800" b="0" u="none"/>
              <a:t>		&gt;	</a:t>
            </a:r>
            <a:r>
              <a:rPr lang="en-US" altLang="en-US" sz="1800" u="none">
                <a:solidFill>
                  <a:srgbClr val="0000FF"/>
                </a:solidFill>
              </a:rPr>
              <a:t>JUPITER LATIARIS</a:t>
            </a:r>
            <a:r>
              <a:rPr lang="en-US" altLang="en-US" sz="1800" b="0" u="none">
                <a:solidFill>
                  <a:srgbClr val="0000FF"/>
                </a:solidFill>
              </a:rPr>
              <a:t> </a:t>
            </a:r>
            <a:r>
              <a:rPr lang="en-US" altLang="en-US" sz="1800" b="0" u="none"/>
              <a:t>(Alba Longa)</a:t>
            </a:r>
          </a:p>
          <a:p>
            <a:pPr eaLnBrk="1" hangingPunct="1">
              <a:spcBef>
                <a:spcPct val="0"/>
              </a:spcBef>
              <a:buFontTx/>
              <a:buNone/>
            </a:pPr>
            <a:r>
              <a:rPr lang="en-US" altLang="en-US" sz="1800" u="none"/>
              <a:t>ROMULUS</a:t>
            </a:r>
            <a:r>
              <a:rPr lang="en-US" altLang="en-US" sz="1800" b="0" u="none"/>
              <a:t>		&gt;</a:t>
            </a:r>
            <a:r>
              <a:rPr lang="en-US" altLang="en-US" sz="1800" u="none"/>
              <a:t>	</a:t>
            </a:r>
            <a:r>
              <a:rPr lang="en-US" altLang="en-US" sz="1800" u="none">
                <a:solidFill>
                  <a:srgbClr val="0000FF"/>
                </a:solidFill>
              </a:rPr>
              <a:t>QUIRINUS</a:t>
            </a:r>
            <a:r>
              <a:rPr lang="en-US" altLang="en-US" sz="1800" u="none"/>
              <a:t> </a:t>
            </a:r>
            <a:r>
              <a:rPr lang="en-US" altLang="en-US" sz="1800" b="0" u="none"/>
              <a:t>(Rome)</a:t>
            </a:r>
          </a:p>
          <a:p>
            <a:pPr eaLnBrk="1" hangingPunct="1">
              <a:spcBef>
                <a:spcPct val="0"/>
              </a:spcBef>
              <a:buFontTx/>
              <a:buNone/>
            </a:pPr>
            <a:endParaRPr lang="en-US" altLang="en-US" sz="1800" b="0" u="none"/>
          </a:p>
          <a:p>
            <a:pPr eaLnBrk="1" hangingPunct="1">
              <a:spcBef>
                <a:spcPct val="0"/>
              </a:spcBef>
              <a:buFontTx/>
              <a:buNone/>
            </a:pPr>
            <a:r>
              <a:rPr lang="en-US" altLang="en-US" sz="1800" u="none">
                <a:solidFill>
                  <a:srgbClr val="0000FF"/>
                </a:solidFill>
              </a:rPr>
              <a:t>putative ancestors</a:t>
            </a:r>
            <a:r>
              <a:rPr lang="en-US" altLang="en-US" sz="1800" b="0" u="none">
                <a:solidFill>
                  <a:srgbClr val="0000FF"/>
                </a:solidFill>
              </a:rPr>
              <a:t> </a:t>
            </a:r>
            <a:r>
              <a:rPr lang="en-US" altLang="en-US" sz="1800" b="0" u="none"/>
              <a:t>of Julian clan and Rome</a:t>
            </a:r>
          </a:p>
        </p:txBody>
      </p:sp>
      <p:pic>
        <p:nvPicPr>
          <p:cNvPr id="2" name="Audio 1">
            <a:hlinkClick r:id="" action="ppaction://media"/>
            <a:extLst>
              <a:ext uri="{FF2B5EF4-FFF2-40B4-BE49-F238E27FC236}">
                <a16:creationId xmlns:a16="http://schemas.microsoft.com/office/drawing/2014/main" id="{97D46629-0CD6-462F-8452-BBB8D08F5D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142"/>
    </mc:Choice>
    <mc:Fallback>
      <p:transition spd="slow" advTm="18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218" name="Rectangle 1028">
            <a:extLst>
              <a:ext uri="{FF2B5EF4-FFF2-40B4-BE49-F238E27FC236}">
                <a16:creationId xmlns:a16="http://schemas.microsoft.com/office/drawing/2014/main" id="{72E909A7-2464-4C5E-A141-DCC718DBF02A}"/>
              </a:ext>
            </a:extLst>
          </p:cNvPr>
          <p:cNvSpPr>
            <a:spLocks noChangeArrowheads="1"/>
          </p:cNvSpPr>
          <p:nvPr/>
        </p:nvSpPr>
        <p:spPr bwMode="auto">
          <a:xfrm>
            <a:off x="381000" y="1447800"/>
            <a:ext cx="82359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b="0" u="none"/>
              <a:t>In the consulship of M. Vinucius and Q. Lucretius,</a:t>
            </a:r>
          </a:p>
          <a:p>
            <a:pPr eaLnBrk="1" hangingPunct="1">
              <a:spcBef>
                <a:spcPct val="0"/>
              </a:spcBef>
              <a:buFontTx/>
              <a:buNone/>
            </a:pPr>
            <a:r>
              <a:rPr lang="en-US" altLang="en-US" sz="2000" b="0" u="none"/>
              <a:t>and afterwards in that of P. and Cn. Lentulus, and a</a:t>
            </a:r>
          </a:p>
          <a:p>
            <a:pPr eaLnBrk="1" hangingPunct="1">
              <a:spcBef>
                <a:spcPct val="0"/>
              </a:spcBef>
              <a:buFontTx/>
              <a:buNone/>
            </a:pPr>
            <a:r>
              <a:rPr lang="en-US" altLang="en-US" sz="2000" u="none"/>
              <a:t>third time </a:t>
            </a:r>
            <a:r>
              <a:rPr lang="en-US" altLang="en-US" sz="2000" b="0" u="none"/>
              <a:t>in that of Paullus Fabius Maximus and Q.</a:t>
            </a:r>
          </a:p>
          <a:p>
            <a:pPr eaLnBrk="1" hangingPunct="1">
              <a:spcBef>
                <a:spcPct val="0"/>
              </a:spcBef>
              <a:buFontTx/>
              <a:buNone/>
            </a:pPr>
            <a:r>
              <a:rPr lang="en-US" altLang="en-US" sz="2000" b="0" u="none"/>
              <a:t>Tubero, when the Senate and the Roman people</a:t>
            </a:r>
          </a:p>
          <a:p>
            <a:pPr eaLnBrk="1" hangingPunct="1">
              <a:spcBef>
                <a:spcPct val="0"/>
              </a:spcBef>
              <a:buFontTx/>
              <a:buNone/>
            </a:pPr>
            <a:r>
              <a:rPr lang="en-US" altLang="en-US" sz="2000" b="0" u="none"/>
              <a:t>unanimously agreed that I should be elected</a:t>
            </a:r>
          </a:p>
          <a:p>
            <a:pPr eaLnBrk="1" hangingPunct="1">
              <a:spcBef>
                <a:spcPct val="0"/>
              </a:spcBef>
              <a:buFontTx/>
              <a:buNone/>
            </a:pPr>
            <a:r>
              <a:rPr lang="en-US" altLang="en-US" sz="2000" b="0" u="none"/>
              <a:t>overseer of laws and morals (i.e. </a:t>
            </a:r>
            <a:r>
              <a:rPr lang="en-US" altLang="en-US" sz="2000" i="1" u="none">
                <a:solidFill>
                  <a:srgbClr val="0000FF"/>
                </a:solidFill>
              </a:rPr>
              <a:t>censor</a:t>
            </a:r>
            <a:r>
              <a:rPr lang="en-US" altLang="en-US" sz="2000" b="0" u="none"/>
              <a:t>), without a colleague and</a:t>
            </a:r>
          </a:p>
          <a:p>
            <a:pPr eaLnBrk="1" hangingPunct="1">
              <a:spcBef>
                <a:spcPct val="0"/>
              </a:spcBef>
              <a:buFontTx/>
              <a:buNone/>
            </a:pPr>
            <a:r>
              <a:rPr lang="en-US" altLang="en-US" sz="2000" b="0" u="none"/>
              <a:t>with the fullest power, I refused to accept any power</a:t>
            </a:r>
          </a:p>
          <a:p>
            <a:pPr eaLnBrk="1" hangingPunct="1">
              <a:spcBef>
                <a:spcPct val="0"/>
              </a:spcBef>
              <a:buFontTx/>
              <a:buNone/>
            </a:pPr>
            <a:r>
              <a:rPr lang="en-US" altLang="en-US" sz="2000" b="0" u="none"/>
              <a:t>offered me which was contrary to the traditions of</a:t>
            </a:r>
          </a:p>
          <a:p>
            <a:pPr eaLnBrk="1" hangingPunct="1">
              <a:spcBef>
                <a:spcPct val="0"/>
              </a:spcBef>
              <a:buFontTx/>
              <a:buNone/>
            </a:pPr>
            <a:r>
              <a:rPr lang="en-US" altLang="en-US" sz="2000" b="0" u="none"/>
              <a:t>our ancestors.</a:t>
            </a:r>
            <a:r>
              <a:rPr lang="en-US" altLang="en-US" sz="1800" b="0" u="none"/>
              <a:t>			</a:t>
            </a:r>
            <a:r>
              <a:rPr lang="en-US" altLang="en-US" sz="1400" b="0" u="none"/>
              <a:t>Augustus </a:t>
            </a:r>
            <a:r>
              <a:rPr lang="en-US" altLang="en-US" sz="1400" b="0" i="1" u="none"/>
              <a:t>Accomplishments</a:t>
            </a:r>
            <a:r>
              <a:rPr lang="en-US" altLang="en-US" sz="1400" b="0" u="none"/>
              <a:t> 6</a:t>
            </a:r>
          </a:p>
        </p:txBody>
      </p:sp>
      <p:sp>
        <p:nvSpPr>
          <p:cNvPr id="9219" name="Rectangle 1029">
            <a:extLst>
              <a:ext uri="{FF2B5EF4-FFF2-40B4-BE49-F238E27FC236}">
                <a16:creationId xmlns:a16="http://schemas.microsoft.com/office/drawing/2014/main" id="{61C8842D-43A7-4333-8E99-A3090DBC8443}"/>
              </a:ext>
            </a:extLst>
          </p:cNvPr>
          <p:cNvSpPr>
            <a:spLocks noChangeArrowheads="1"/>
          </p:cNvSpPr>
          <p:nvPr/>
        </p:nvSpPr>
        <p:spPr bwMode="auto">
          <a:xfrm>
            <a:off x="425450" y="914400"/>
            <a:ext cx="56605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dirty="0"/>
              <a:t>The Emperor monopolizes </a:t>
            </a:r>
            <a:r>
              <a:rPr lang="en-US" altLang="en-US" sz="1800" i="1" u="none" dirty="0">
                <a:solidFill>
                  <a:srgbClr val="0000FF"/>
                </a:solidFill>
              </a:rPr>
              <a:t>census</a:t>
            </a:r>
            <a:r>
              <a:rPr lang="en-US" altLang="en-US" sz="1800" b="0" u="none" dirty="0"/>
              <a:t>; legislates morals:</a:t>
            </a:r>
          </a:p>
        </p:txBody>
      </p:sp>
      <p:pic>
        <p:nvPicPr>
          <p:cNvPr id="2" name="Audio 1">
            <a:hlinkClick r:id="" action="ppaction://media"/>
            <a:extLst>
              <a:ext uri="{FF2B5EF4-FFF2-40B4-BE49-F238E27FC236}">
                <a16:creationId xmlns:a16="http://schemas.microsoft.com/office/drawing/2014/main" id="{CB679757-CF0B-4E7C-ADC6-B22172577B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3552"/>
    </mc:Choice>
    <mc:Fallback>
      <p:transition spd="slow" advTm="83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76802" name="Picture 2" descr="rome">
            <a:extLst>
              <a:ext uri="{FF2B5EF4-FFF2-40B4-BE49-F238E27FC236}">
                <a16:creationId xmlns:a16="http://schemas.microsoft.com/office/drawing/2014/main" id="{552F90CB-B925-494E-8CB8-4BE84C68F159}"/>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228600" y="-36513"/>
            <a:ext cx="8458200" cy="6910388"/>
          </a:xfrm>
        </p:spPr>
      </p:pic>
      <p:sp>
        <p:nvSpPr>
          <p:cNvPr id="76803" name="Oval 3">
            <a:extLst>
              <a:ext uri="{FF2B5EF4-FFF2-40B4-BE49-F238E27FC236}">
                <a16:creationId xmlns:a16="http://schemas.microsoft.com/office/drawing/2014/main" id="{06EBC6E6-C821-4B6F-B8AA-9A4F00645774}"/>
              </a:ext>
            </a:extLst>
          </p:cNvPr>
          <p:cNvSpPr>
            <a:spLocks noChangeArrowheads="1"/>
          </p:cNvSpPr>
          <p:nvPr/>
        </p:nvSpPr>
        <p:spPr bwMode="auto">
          <a:xfrm>
            <a:off x="4114800" y="3200400"/>
            <a:ext cx="304800" cy="3048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76804" name="Oval 4">
            <a:extLst>
              <a:ext uri="{FF2B5EF4-FFF2-40B4-BE49-F238E27FC236}">
                <a16:creationId xmlns:a16="http://schemas.microsoft.com/office/drawing/2014/main" id="{AA6843BC-DDA6-4948-AF13-00C7C2E6648D}"/>
              </a:ext>
            </a:extLst>
          </p:cNvPr>
          <p:cNvSpPr>
            <a:spLocks noChangeArrowheads="1"/>
          </p:cNvSpPr>
          <p:nvPr/>
        </p:nvSpPr>
        <p:spPr bwMode="auto">
          <a:xfrm>
            <a:off x="3962400" y="3505200"/>
            <a:ext cx="381000" cy="3048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76805" name="Text Box 5">
            <a:extLst>
              <a:ext uri="{FF2B5EF4-FFF2-40B4-BE49-F238E27FC236}">
                <a16:creationId xmlns:a16="http://schemas.microsoft.com/office/drawing/2014/main" id="{F9B3E1CB-ABB4-4F30-BC53-EB557D090002}"/>
              </a:ext>
            </a:extLst>
          </p:cNvPr>
          <p:cNvSpPr txBox="1">
            <a:spLocks noChangeArrowheads="1"/>
          </p:cNvSpPr>
          <p:nvPr/>
        </p:nvSpPr>
        <p:spPr bwMode="auto">
          <a:xfrm>
            <a:off x="2470150" y="3748088"/>
            <a:ext cx="1949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u="none">
                <a:solidFill>
                  <a:srgbClr val="CC3300"/>
                </a:solidFill>
              </a:rPr>
              <a:t>ROMAN FORUM</a:t>
            </a:r>
          </a:p>
        </p:txBody>
      </p:sp>
      <p:sp>
        <p:nvSpPr>
          <p:cNvPr id="76806" name="Text Box 6">
            <a:extLst>
              <a:ext uri="{FF2B5EF4-FFF2-40B4-BE49-F238E27FC236}">
                <a16:creationId xmlns:a16="http://schemas.microsoft.com/office/drawing/2014/main" id="{713290CC-A797-4D35-AEFF-27704D39CDC8}"/>
              </a:ext>
            </a:extLst>
          </p:cNvPr>
          <p:cNvSpPr txBox="1">
            <a:spLocks noChangeArrowheads="1"/>
          </p:cNvSpPr>
          <p:nvPr/>
        </p:nvSpPr>
        <p:spPr bwMode="auto">
          <a:xfrm>
            <a:off x="3484563" y="1676400"/>
            <a:ext cx="2162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a:solidFill>
                  <a:srgbClr val="0000FF"/>
                </a:solidFill>
              </a:rPr>
              <a:t>ARA PACIS </a:t>
            </a:r>
            <a:r>
              <a:rPr lang="en-US" altLang="en-US" sz="1400" u="none">
                <a:solidFill>
                  <a:srgbClr val="0000FF"/>
                </a:solidFill>
                <a:cs typeface="Arial" panose="020B0604020202020204" pitchFamily="34" charset="0"/>
              </a:rPr>
              <a:t>• SUN DIAL</a:t>
            </a:r>
          </a:p>
        </p:txBody>
      </p:sp>
      <p:sp>
        <p:nvSpPr>
          <p:cNvPr id="76807" name="Oval 7">
            <a:extLst>
              <a:ext uri="{FF2B5EF4-FFF2-40B4-BE49-F238E27FC236}">
                <a16:creationId xmlns:a16="http://schemas.microsoft.com/office/drawing/2014/main" id="{3904787F-ED0B-4DFD-AE0E-F65AC3E86FB1}"/>
              </a:ext>
            </a:extLst>
          </p:cNvPr>
          <p:cNvSpPr>
            <a:spLocks noChangeArrowheads="1"/>
          </p:cNvSpPr>
          <p:nvPr/>
        </p:nvSpPr>
        <p:spPr bwMode="auto">
          <a:xfrm>
            <a:off x="3124200" y="1828800"/>
            <a:ext cx="457200" cy="3810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76808" name="Rectangle 8">
            <a:extLst>
              <a:ext uri="{FF2B5EF4-FFF2-40B4-BE49-F238E27FC236}">
                <a16:creationId xmlns:a16="http://schemas.microsoft.com/office/drawing/2014/main" id="{8ADA0818-AC40-4489-8E18-35A6C538FFC4}"/>
              </a:ext>
            </a:extLst>
          </p:cNvPr>
          <p:cNvSpPr>
            <a:spLocks noChangeArrowheads="1"/>
          </p:cNvSpPr>
          <p:nvPr/>
        </p:nvSpPr>
        <p:spPr bwMode="auto">
          <a:xfrm>
            <a:off x="4222750" y="2895600"/>
            <a:ext cx="21796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u="none">
                <a:solidFill>
                  <a:srgbClr val="0000FF"/>
                </a:solidFill>
              </a:rPr>
              <a:t>FORUM OF AUGUSTUS</a:t>
            </a:r>
          </a:p>
        </p:txBody>
      </p:sp>
      <p:sp>
        <p:nvSpPr>
          <p:cNvPr id="76809" name="Oval 9">
            <a:extLst>
              <a:ext uri="{FF2B5EF4-FFF2-40B4-BE49-F238E27FC236}">
                <a16:creationId xmlns:a16="http://schemas.microsoft.com/office/drawing/2014/main" id="{373CAFCC-4A65-4D5D-8ABF-BD02E8023E53}"/>
              </a:ext>
            </a:extLst>
          </p:cNvPr>
          <p:cNvSpPr>
            <a:spLocks noChangeArrowheads="1"/>
          </p:cNvSpPr>
          <p:nvPr/>
        </p:nvSpPr>
        <p:spPr bwMode="auto">
          <a:xfrm>
            <a:off x="1752600" y="1752600"/>
            <a:ext cx="2362200" cy="1981200"/>
          </a:xfrm>
          <a:prstGeom prst="ellipse">
            <a:avLst/>
          </a:prstGeom>
          <a:noFill/>
          <a:ln w="38100">
            <a:solidFill>
              <a:srgbClr val="CC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76810" name="Text Box 10">
            <a:extLst>
              <a:ext uri="{FF2B5EF4-FFF2-40B4-BE49-F238E27FC236}">
                <a16:creationId xmlns:a16="http://schemas.microsoft.com/office/drawing/2014/main" id="{7E7641EE-3ECB-4ECA-88D8-2BAC78EE0D7B}"/>
              </a:ext>
            </a:extLst>
          </p:cNvPr>
          <p:cNvSpPr txBox="1">
            <a:spLocks noChangeArrowheads="1"/>
          </p:cNvSpPr>
          <p:nvPr/>
        </p:nvSpPr>
        <p:spPr bwMode="auto">
          <a:xfrm>
            <a:off x="1970088" y="2692400"/>
            <a:ext cx="196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u="none">
                <a:solidFill>
                  <a:srgbClr val="CC3300"/>
                </a:solidFill>
              </a:rPr>
              <a:t>FIELD OF MARS</a:t>
            </a:r>
          </a:p>
        </p:txBody>
      </p:sp>
      <p:sp>
        <p:nvSpPr>
          <p:cNvPr id="76811" name="Text Box 11">
            <a:extLst>
              <a:ext uri="{FF2B5EF4-FFF2-40B4-BE49-F238E27FC236}">
                <a16:creationId xmlns:a16="http://schemas.microsoft.com/office/drawing/2014/main" id="{77457417-88F7-4021-ADA5-887EBB33D404}"/>
              </a:ext>
            </a:extLst>
          </p:cNvPr>
          <p:cNvSpPr txBox="1">
            <a:spLocks noChangeArrowheads="1"/>
          </p:cNvSpPr>
          <p:nvPr/>
        </p:nvSpPr>
        <p:spPr bwMode="auto">
          <a:xfrm>
            <a:off x="4098925" y="3962400"/>
            <a:ext cx="360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dirty="0">
                <a:solidFill>
                  <a:srgbClr val="0000FF"/>
                </a:solidFill>
              </a:rPr>
              <a:t>.</a:t>
            </a:r>
          </a:p>
        </p:txBody>
      </p:sp>
      <p:sp>
        <p:nvSpPr>
          <p:cNvPr id="76812" name="Text Box 12">
            <a:extLst>
              <a:ext uri="{FF2B5EF4-FFF2-40B4-BE49-F238E27FC236}">
                <a16:creationId xmlns:a16="http://schemas.microsoft.com/office/drawing/2014/main" id="{1F942A5E-503C-40A1-A448-72B540F94693}"/>
              </a:ext>
            </a:extLst>
          </p:cNvPr>
          <p:cNvSpPr txBox="1">
            <a:spLocks noChangeArrowheads="1"/>
          </p:cNvSpPr>
          <p:nvPr/>
        </p:nvSpPr>
        <p:spPr bwMode="auto">
          <a:xfrm>
            <a:off x="2895600" y="1050925"/>
            <a:ext cx="360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a:solidFill>
                  <a:srgbClr val="0000FF"/>
                </a:solidFill>
              </a:rPr>
              <a:t>.</a:t>
            </a:r>
          </a:p>
        </p:txBody>
      </p:sp>
      <p:sp>
        <p:nvSpPr>
          <p:cNvPr id="76813" name="Text Box 13">
            <a:extLst>
              <a:ext uri="{FF2B5EF4-FFF2-40B4-BE49-F238E27FC236}">
                <a16:creationId xmlns:a16="http://schemas.microsoft.com/office/drawing/2014/main" id="{861B6879-6673-48D0-8156-673E8BC2282F}"/>
              </a:ext>
            </a:extLst>
          </p:cNvPr>
          <p:cNvSpPr txBox="1">
            <a:spLocks noChangeArrowheads="1"/>
          </p:cNvSpPr>
          <p:nvPr/>
        </p:nvSpPr>
        <p:spPr bwMode="auto">
          <a:xfrm>
            <a:off x="3159125" y="1508125"/>
            <a:ext cx="360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a:solidFill>
                  <a:srgbClr val="0000FF"/>
                </a:solidFill>
              </a:rPr>
              <a:t>.</a:t>
            </a:r>
          </a:p>
        </p:txBody>
      </p:sp>
      <p:sp>
        <p:nvSpPr>
          <p:cNvPr id="76814" name="Text Box 14">
            <a:extLst>
              <a:ext uri="{FF2B5EF4-FFF2-40B4-BE49-F238E27FC236}">
                <a16:creationId xmlns:a16="http://schemas.microsoft.com/office/drawing/2014/main" id="{635EE427-2EC3-4559-8D76-B52AA9834407}"/>
              </a:ext>
            </a:extLst>
          </p:cNvPr>
          <p:cNvSpPr txBox="1">
            <a:spLocks noChangeArrowheads="1"/>
          </p:cNvSpPr>
          <p:nvPr/>
        </p:nvSpPr>
        <p:spPr bwMode="auto">
          <a:xfrm>
            <a:off x="3027363" y="1050925"/>
            <a:ext cx="36036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a:solidFill>
                  <a:srgbClr val="0000FF"/>
                </a:solidFill>
              </a:rPr>
              <a:t>.</a:t>
            </a:r>
          </a:p>
        </p:txBody>
      </p:sp>
      <p:sp>
        <p:nvSpPr>
          <p:cNvPr id="76815" name="Oval 15">
            <a:extLst>
              <a:ext uri="{FF2B5EF4-FFF2-40B4-BE49-F238E27FC236}">
                <a16:creationId xmlns:a16="http://schemas.microsoft.com/office/drawing/2014/main" id="{C05AED0F-E3C5-42F7-A6FC-4E990AC86BC8}"/>
              </a:ext>
            </a:extLst>
          </p:cNvPr>
          <p:cNvSpPr>
            <a:spLocks noChangeArrowheads="1"/>
          </p:cNvSpPr>
          <p:nvPr/>
        </p:nvSpPr>
        <p:spPr bwMode="auto">
          <a:xfrm>
            <a:off x="2971800" y="1447800"/>
            <a:ext cx="304800" cy="3048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p>
        </p:txBody>
      </p:sp>
      <p:sp>
        <p:nvSpPr>
          <p:cNvPr id="76816" name="Text Box 16">
            <a:extLst>
              <a:ext uri="{FF2B5EF4-FFF2-40B4-BE49-F238E27FC236}">
                <a16:creationId xmlns:a16="http://schemas.microsoft.com/office/drawing/2014/main" id="{C59BD3C3-4268-445D-AEC1-BA6B0F5C7B79}"/>
              </a:ext>
            </a:extLst>
          </p:cNvPr>
          <p:cNvSpPr txBox="1">
            <a:spLocks noChangeArrowheads="1"/>
          </p:cNvSpPr>
          <p:nvPr/>
        </p:nvSpPr>
        <p:spPr bwMode="auto">
          <a:xfrm>
            <a:off x="3352800" y="1371600"/>
            <a:ext cx="136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a:solidFill>
                  <a:srgbClr val="0000FF"/>
                </a:solidFill>
              </a:rPr>
              <a:t>MAUSOLEUM</a:t>
            </a:r>
            <a:endParaRPr lang="en-US" altLang="en-US" sz="1400" u="none">
              <a:solidFill>
                <a:srgbClr val="0000FF"/>
              </a:solidFill>
              <a:cs typeface="Arial" panose="020B0604020202020204" pitchFamily="34" charset="0"/>
            </a:endParaRPr>
          </a:p>
        </p:txBody>
      </p:sp>
      <p:sp>
        <p:nvSpPr>
          <p:cNvPr id="76817" name="Text Box 17">
            <a:extLst>
              <a:ext uri="{FF2B5EF4-FFF2-40B4-BE49-F238E27FC236}">
                <a16:creationId xmlns:a16="http://schemas.microsoft.com/office/drawing/2014/main" id="{4DDE3C66-0B5C-4ACD-A285-E9F7B06D1AF5}"/>
              </a:ext>
            </a:extLst>
          </p:cNvPr>
          <p:cNvSpPr txBox="1">
            <a:spLocks noChangeArrowheads="1"/>
          </p:cNvSpPr>
          <p:nvPr/>
        </p:nvSpPr>
        <p:spPr bwMode="auto">
          <a:xfrm>
            <a:off x="1981200" y="1447800"/>
            <a:ext cx="895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a:solidFill>
                  <a:srgbClr val="0000FF"/>
                </a:solidFill>
              </a:rPr>
              <a:t>obelisks</a:t>
            </a:r>
            <a:endParaRPr lang="en-US" altLang="en-US" sz="1400" u="none">
              <a:solidFill>
                <a:srgbClr val="0000FF"/>
              </a:solidFill>
              <a:cs typeface="Arial" panose="020B0604020202020204" pitchFamily="34" charset="0"/>
            </a:endParaRPr>
          </a:p>
        </p:txBody>
      </p:sp>
      <p:sp>
        <p:nvSpPr>
          <p:cNvPr id="76818" name="Text Box 18">
            <a:extLst>
              <a:ext uri="{FF2B5EF4-FFF2-40B4-BE49-F238E27FC236}">
                <a16:creationId xmlns:a16="http://schemas.microsoft.com/office/drawing/2014/main" id="{7204D211-0447-4991-9B30-81EA4F070483}"/>
              </a:ext>
            </a:extLst>
          </p:cNvPr>
          <p:cNvSpPr txBox="1">
            <a:spLocks noChangeArrowheads="1"/>
          </p:cNvSpPr>
          <p:nvPr/>
        </p:nvSpPr>
        <p:spPr bwMode="auto">
          <a:xfrm>
            <a:off x="3625850" y="4572000"/>
            <a:ext cx="796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dirty="0">
                <a:solidFill>
                  <a:srgbClr val="0000FF"/>
                </a:solidFill>
              </a:rPr>
              <a:t>obelisk</a:t>
            </a:r>
            <a:endParaRPr lang="en-US" altLang="en-US" sz="1400" u="none" dirty="0">
              <a:solidFill>
                <a:srgbClr val="0000FF"/>
              </a:solidFill>
              <a:cs typeface="Arial" panose="020B0604020202020204" pitchFamily="34" charset="0"/>
            </a:endParaRPr>
          </a:p>
        </p:txBody>
      </p:sp>
      <p:sp>
        <p:nvSpPr>
          <p:cNvPr id="19" name="Text Box 11">
            <a:extLst>
              <a:ext uri="{FF2B5EF4-FFF2-40B4-BE49-F238E27FC236}">
                <a16:creationId xmlns:a16="http://schemas.microsoft.com/office/drawing/2014/main" id="{18F54C01-89A0-4305-9FEF-16DC3EA2D0FA}"/>
              </a:ext>
            </a:extLst>
          </p:cNvPr>
          <p:cNvSpPr txBox="1">
            <a:spLocks noChangeArrowheads="1"/>
          </p:cNvSpPr>
          <p:nvPr/>
        </p:nvSpPr>
        <p:spPr bwMode="auto">
          <a:xfrm>
            <a:off x="8098631" y="3657600"/>
            <a:ext cx="360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dirty="0">
                <a:solidFill>
                  <a:srgbClr val="0000FF"/>
                </a:solidFill>
              </a:rPr>
              <a:t>.</a:t>
            </a:r>
          </a:p>
        </p:txBody>
      </p:sp>
      <p:sp>
        <p:nvSpPr>
          <p:cNvPr id="20" name="Text Box 18">
            <a:extLst>
              <a:ext uri="{FF2B5EF4-FFF2-40B4-BE49-F238E27FC236}">
                <a16:creationId xmlns:a16="http://schemas.microsoft.com/office/drawing/2014/main" id="{F91AC6EC-BCE4-412C-A4C8-2EF00B24BD78}"/>
              </a:ext>
            </a:extLst>
          </p:cNvPr>
          <p:cNvSpPr txBox="1">
            <a:spLocks noChangeArrowheads="1"/>
          </p:cNvSpPr>
          <p:nvPr/>
        </p:nvSpPr>
        <p:spPr bwMode="auto">
          <a:xfrm>
            <a:off x="7625556" y="4267200"/>
            <a:ext cx="796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dirty="0">
                <a:solidFill>
                  <a:srgbClr val="0000FF"/>
                </a:solidFill>
              </a:rPr>
              <a:t>obelisk</a:t>
            </a:r>
            <a:endParaRPr lang="en-US" altLang="en-US" sz="1400" u="none" dirty="0">
              <a:solidFill>
                <a:srgbClr val="0000FF"/>
              </a:solidFill>
              <a:cs typeface="Arial" panose="020B0604020202020204" pitchFamily="34" charset="0"/>
            </a:endParaRPr>
          </a:p>
        </p:txBody>
      </p:sp>
      <p:sp>
        <p:nvSpPr>
          <p:cNvPr id="21" name="Text Box 11">
            <a:extLst>
              <a:ext uri="{FF2B5EF4-FFF2-40B4-BE49-F238E27FC236}">
                <a16:creationId xmlns:a16="http://schemas.microsoft.com/office/drawing/2014/main" id="{87AE2F9F-84CC-48E2-BE44-82FFB698096D}"/>
              </a:ext>
            </a:extLst>
          </p:cNvPr>
          <p:cNvSpPr txBox="1">
            <a:spLocks noChangeArrowheads="1"/>
          </p:cNvSpPr>
          <p:nvPr/>
        </p:nvSpPr>
        <p:spPr bwMode="auto">
          <a:xfrm>
            <a:off x="557213" y="1676400"/>
            <a:ext cx="3603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5000" u="none" dirty="0">
                <a:solidFill>
                  <a:srgbClr val="0000FF"/>
                </a:solidFill>
              </a:rPr>
              <a:t>.</a:t>
            </a:r>
          </a:p>
        </p:txBody>
      </p:sp>
      <p:sp>
        <p:nvSpPr>
          <p:cNvPr id="22" name="Text Box 18">
            <a:extLst>
              <a:ext uri="{FF2B5EF4-FFF2-40B4-BE49-F238E27FC236}">
                <a16:creationId xmlns:a16="http://schemas.microsoft.com/office/drawing/2014/main" id="{E8DCEBAB-80DF-4A5C-8332-28E7452F589B}"/>
              </a:ext>
            </a:extLst>
          </p:cNvPr>
          <p:cNvSpPr txBox="1">
            <a:spLocks noChangeArrowheads="1"/>
          </p:cNvSpPr>
          <p:nvPr/>
        </p:nvSpPr>
        <p:spPr bwMode="auto">
          <a:xfrm>
            <a:off x="346075" y="2286000"/>
            <a:ext cx="796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400" u="none" dirty="0">
                <a:solidFill>
                  <a:srgbClr val="0000FF"/>
                </a:solidFill>
              </a:rPr>
              <a:t>obelisk</a:t>
            </a:r>
            <a:endParaRPr lang="en-US" altLang="en-US" sz="1400" u="none" dirty="0">
              <a:solidFill>
                <a:srgbClr val="0000FF"/>
              </a:solidFill>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EBEE4F89-A9A2-40B2-A82C-57A1524AFE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7117"/>
    </mc:Choice>
    <mc:Fallback>
      <p:transition spd="slow" advTm="87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99998A13-0504-4679-89B5-5B01278BB185}"/>
              </a:ext>
            </a:extLst>
          </p:cNvPr>
          <p:cNvSpPr>
            <a:spLocks noChangeArrowheads="1"/>
          </p:cNvSpPr>
          <p:nvPr/>
        </p:nvSpPr>
        <p:spPr bwMode="auto">
          <a:xfrm>
            <a:off x="596900" y="228600"/>
            <a:ext cx="8121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MONOPOLIZES FULFILLMENT OF</a:t>
            </a:r>
            <a:r>
              <a:rPr lang="en-US" altLang="en-US" sz="1800" u="none">
                <a:solidFill>
                  <a:srgbClr val="0066CC"/>
                </a:solidFill>
              </a:rPr>
              <a:t> </a:t>
            </a:r>
            <a:r>
              <a:rPr lang="en-US" altLang="en-US" sz="1800" u="none">
                <a:solidFill>
                  <a:srgbClr val="0000FF"/>
                </a:solidFill>
              </a:rPr>
              <a:t>VOWS</a:t>
            </a:r>
            <a:r>
              <a:rPr lang="en-US" altLang="en-US" sz="1800" u="none">
                <a:solidFill>
                  <a:srgbClr val="0066CC"/>
                </a:solidFill>
              </a:rPr>
              <a:t> </a:t>
            </a:r>
            <a:r>
              <a:rPr lang="en-US" altLang="en-US" sz="1800" b="0" u="none"/>
              <a:t>(MONUMENTAL STRUCTURES)</a:t>
            </a:r>
          </a:p>
          <a:p>
            <a:pPr eaLnBrk="1" hangingPunct="1">
              <a:spcBef>
                <a:spcPct val="0"/>
              </a:spcBef>
              <a:buFontTx/>
              <a:buNone/>
            </a:pPr>
            <a:endParaRPr lang="en-US" altLang="en-US" sz="1800" b="0" u="none"/>
          </a:p>
          <a:p>
            <a:pPr eaLnBrk="1" hangingPunct="1">
              <a:spcBef>
                <a:spcPct val="0"/>
              </a:spcBef>
              <a:buFontTx/>
              <a:buNone/>
            </a:pPr>
            <a:r>
              <a:rPr lang="en-US" altLang="en-US" sz="1800" u="none"/>
              <a:t>Temple of</a:t>
            </a:r>
            <a:r>
              <a:rPr lang="en-US" altLang="en-US" sz="1800" u="none">
                <a:solidFill>
                  <a:srgbClr val="0066CC"/>
                </a:solidFill>
              </a:rPr>
              <a:t> </a:t>
            </a:r>
            <a:r>
              <a:rPr lang="en-US" altLang="en-US" sz="1800" u="none">
                <a:solidFill>
                  <a:srgbClr val="0000FF"/>
                </a:solidFill>
              </a:rPr>
              <a:t>Mars Ultor </a:t>
            </a:r>
            <a:r>
              <a:rPr lang="en-US" altLang="en-US" sz="1800" b="0" u="none"/>
              <a:t>(“Avenger”) </a:t>
            </a:r>
            <a:r>
              <a:rPr lang="en-US" altLang="en-US" sz="1800" b="0" u="none">
                <a:cs typeface="Arial" panose="020B0604020202020204" pitchFamily="34" charset="0"/>
              </a:rPr>
              <a:t>•</a:t>
            </a:r>
            <a:r>
              <a:rPr lang="en-US" altLang="en-US" sz="1800" u="none">
                <a:cs typeface="Arial" panose="020B0604020202020204" pitchFamily="34" charset="0"/>
              </a:rPr>
              <a:t> </a:t>
            </a:r>
            <a:r>
              <a:rPr lang="en-US" altLang="en-US" sz="1800" u="none">
                <a:solidFill>
                  <a:srgbClr val="0000FF"/>
                </a:solidFill>
                <a:cs typeface="Arial" panose="020B0604020202020204" pitchFamily="34" charset="0"/>
              </a:rPr>
              <a:t>Forum of Augustus</a:t>
            </a:r>
          </a:p>
          <a:p>
            <a:pPr eaLnBrk="1" hangingPunct="1">
              <a:spcBef>
                <a:spcPct val="0"/>
              </a:spcBef>
              <a:buFontTx/>
              <a:buNone/>
            </a:pPr>
            <a:r>
              <a:rPr lang="en-US" altLang="en-US" sz="1800" u="none">
                <a:cs typeface="Arial" panose="020B0604020202020204" pitchFamily="34" charset="0"/>
              </a:rPr>
              <a:t>	</a:t>
            </a:r>
            <a:r>
              <a:rPr lang="en-US" altLang="en-US" sz="1800" b="0" u="none">
                <a:cs typeface="Arial" panose="020B0604020202020204" pitchFamily="34" charset="0"/>
              </a:rPr>
              <a:t>campaign against </a:t>
            </a:r>
            <a:r>
              <a:rPr lang="en-US" altLang="en-US" sz="1800" u="none">
                <a:solidFill>
                  <a:srgbClr val="0000FF"/>
                </a:solidFill>
                <a:cs typeface="Arial" panose="020B0604020202020204" pitchFamily="34" charset="0"/>
              </a:rPr>
              <a:t>Brutus</a:t>
            </a:r>
            <a:r>
              <a:rPr lang="en-US" altLang="en-US" sz="1800" b="0" u="none">
                <a:cs typeface="Arial" panose="020B0604020202020204" pitchFamily="34" charset="0"/>
              </a:rPr>
              <a:t> and </a:t>
            </a:r>
            <a:r>
              <a:rPr lang="en-US" altLang="en-US" sz="1800" u="none">
                <a:cs typeface="Arial" panose="020B0604020202020204" pitchFamily="34" charset="0"/>
              </a:rPr>
              <a:t>Cassius</a:t>
            </a:r>
          </a:p>
        </p:txBody>
      </p:sp>
      <p:pic>
        <p:nvPicPr>
          <p:cNvPr id="78851" name="Picture 3" descr="mars ultor">
            <a:extLst>
              <a:ext uri="{FF2B5EF4-FFF2-40B4-BE49-F238E27FC236}">
                <a16:creationId xmlns:a16="http://schemas.microsoft.com/office/drawing/2014/main" id="{070B0421-D28B-4C51-8D02-A51DEEE67682}"/>
              </a:ext>
            </a:extLst>
          </p:cNvPr>
          <p:cNvPicPr>
            <a:picLocks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600200" y="2020888"/>
            <a:ext cx="5257800" cy="4837112"/>
          </a:xfrm>
        </p:spPr>
      </p:pic>
      <p:sp>
        <p:nvSpPr>
          <p:cNvPr id="78852" name="Rectangle 4">
            <a:extLst>
              <a:ext uri="{FF2B5EF4-FFF2-40B4-BE49-F238E27FC236}">
                <a16:creationId xmlns:a16="http://schemas.microsoft.com/office/drawing/2014/main" id="{679C050E-E4B0-4F41-B924-AD460D2DFC60}"/>
              </a:ext>
            </a:extLst>
          </p:cNvPr>
          <p:cNvSpPr>
            <a:spLocks noChangeArrowheads="1"/>
          </p:cNvSpPr>
          <p:nvPr/>
        </p:nvSpPr>
        <p:spPr bwMode="auto">
          <a:xfrm>
            <a:off x="6838950" y="3671888"/>
            <a:ext cx="1162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u="none">
                <a:solidFill>
                  <a:srgbClr val="0000FF"/>
                </a:solidFill>
              </a:rPr>
              <a:t>Romulus</a:t>
            </a:r>
          </a:p>
        </p:txBody>
      </p:sp>
      <p:sp>
        <p:nvSpPr>
          <p:cNvPr id="78853" name="Rectangle 5">
            <a:extLst>
              <a:ext uri="{FF2B5EF4-FFF2-40B4-BE49-F238E27FC236}">
                <a16:creationId xmlns:a16="http://schemas.microsoft.com/office/drawing/2014/main" id="{75417DB6-FD1B-4008-B6BE-FE5A798D2E4D}"/>
              </a:ext>
            </a:extLst>
          </p:cNvPr>
          <p:cNvSpPr>
            <a:spLocks noChangeArrowheads="1"/>
          </p:cNvSpPr>
          <p:nvPr/>
        </p:nvSpPr>
        <p:spPr bwMode="auto">
          <a:xfrm>
            <a:off x="609600" y="3671888"/>
            <a:ext cx="996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u="none">
                <a:solidFill>
                  <a:srgbClr val="0000FF"/>
                </a:solidFill>
              </a:rPr>
              <a:t>Aeneas</a:t>
            </a:r>
          </a:p>
        </p:txBody>
      </p:sp>
      <p:pic>
        <p:nvPicPr>
          <p:cNvPr id="2" name="Audio 1">
            <a:hlinkClick r:id="" action="ppaction://media"/>
            <a:extLst>
              <a:ext uri="{FF2B5EF4-FFF2-40B4-BE49-F238E27FC236}">
                <a16:creationId xmlns:a16="http://schemas.microsoft.com/office/drawing/2014/main" id="{4879FB38-4AFE-45BC-80E2-7E170B6FDD8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857"/>
    </mc:Choice>
    <mc:Fallback>
      <p:transition spd="slow" advTm="50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568E1EDA-8526-45E0-A268-6701CCD062D6}"/>
              </a:ext>
            </a:extLst>
          </p:cNvPr>
          <p:cNvSpPr>
            <a:spLocks noChangeArrowheads="1"/>
          </p:cNvSpPr>
          <p:nvPr/>
        </p:nvSpPr>
        <p:spPr bwMode="auto">
          <a:xfrm>
            <a:off x="596900" y="228600"/>
            <a:ext cx="81216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t>MONOPOLIZES FULFILLMENT OF</a:t>
            </a:r>
            <a:r>
              <a:rPr lang="en-US" altLang="en-US" sz="1800" u="none">
                <a:solidFill>
                  <a:srgbClr val="0066CC"/>
                </a:solidFill>
              </a:rPr>
              <a:t> </a:t>
            </a:r>
            <a:r>
              <a:rPr lang="en-US" altLang="en-US" sz="1800" u="none">
                <a:solidFill>
                  <a:srgbClr val="0000FF"/>
                </a:solidFill>
              </a:rPr>
              <a:t>VOWS</a:t>
            </a:r>
            <a:r>
              <a:rPr lang="en-US" altLang="en-US" sz="1800" u="none">
                <a:solidFill>
                  <a:srgbClr val="0066CC"/>
                </a:solidFill>
              </a:rPr>
              <a:t> </a:t>
            </a:r>
            <a:r>
              <a:rPr lang="en-US" altLang="en-US" sz="1800" b="0" u="none"/>
              <a:t>(MONUMENTAL STRUCTURES)</a:t>
            </a:r>
          </a:p>
          <a:p>
            <a:pPr eaLnBrk="1" hangingPunct="1">
              <a:spcBef>
                <a:spcPct val="0"/>
              </a:spcBef>
              <a:buFontTx/>
              <a:buNone/>
            </a:pPr>
            <a:endParaRPr lang="en-US" altLang="en-US" sz="1800" b="0" u="none"/>
          </a:p>
          <a:p>
            <a:pPr eaLnBrk="1" hangingPunct="1">
              <a:spcBef>
                <a:spcPct val="0"/>
              </a:spcBef>
              <a:buFontTx/>
              <a:buNone/>
            </a:pPr>
            <a:r>
              <a:rPr lang="en-US" altLang="en-US" sz="1800" u="none">
                <a:solidFill>
                  <a:srgbClr val="0000FF"/>
                </a:solidFill>
              </a:rPr>
              <a:t>ARA PACIS AUGUSTEA </a:t>
            </a:r>
            <a:r>
              <a:rPr lang="en-US" altLang="en-US" sz="1800" b="0" u="none"/>
              <a:t>(“Altar of Augustan Peace”), </a:t>
            </a:r>
          </a:p>
          <a:p>
            <a:pPr eaLnBrk="1" hangingPunct="1">
              <a:spcBef>
                <a:spcPct val="0"/>
              </a:spcBef>
              <a:buFontTx/>
              <a:buNone/>
            </a:pPr>
            <a:r>
              <a:rPr lang="en-US" altLang="en-US" sz="1800" b="0" u="none"/>
              <a:t>	in the </a:t>
            </a:r>
            <a:r>
              <a:rPr lang="en-US" altLang="en-US" sz="1800" u="none"/>
              <a:t>Campus Martius </a:t>
            </a:r>
            <a:r>
              <a:rPr lang="en-US" altLang="en-US" sz="1800" b="0" u="none"/>
              <a:t>(“</a:t>
            </a:r>
            <a:r>
              <a:rPr lang="en-US" altLang="en-US" sz="1800" u="none">
                <a:solidFill>
                  <a:srgbClr val="0000FF"/>
                </a:solidFill>
              </a:rPr>
              <a:t>Field of Mars</a:t>
            </a:r>
            <a:r>
              <a:rPr lang="en-US" altLang="en-US" sz="1800" b="0" u="none"/>
              <a:t>”)</a:t>
            </a:r>
          </a:p>
        </p:txBody>
      </p:sp>
      <p:pic>
        <p:nvPicPr>
          <p:cNvPr id="80899" name="Picture 3" descr="arapacis">
            <a:extLst>
              <a:ext uri="{FF2B5EF4-FFF2-40B4-BE49-F238E27FC236}">
                <a16:creationId xmlns:a16="http://schemas.microsoft.com/office/drawing/2014/main" id="{3C501795-A90B-42F6-8A69-A323EDD2045F}"/>
              </a:ext>
            </a:extLst>
          </p:cNvPr>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371600" y="2513013"/>
            <a:ext cx="5791200" cy="3659187"/>
          </a:xfrm>
        </p:spPr>
      </p:pic>
      <p:pic>
        <p:nvPicPr>
          <p:cNvPr id="2" name="Audio 1">
            <a:hlinkClick r:id="" action="ppaction://media"/>
            <a:extLst>
              <a:ext uri="{FF2B5EF4-FFF2-40B4-BE49-F238E27FC236}">
                <a16:creationId xmlns:a16="http://schemas.microsoft.com/office/drawing/2014/main" id="{6A222D05-A98C-4F90-9901-065DEFED29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985"/>
    </mc:Choice>
    <mc:Fallback>
      <p:transition spd="slow" advTm="16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D25BC56D-C2D2-4D9C-9568-B7B977EA1D13}"/>
              </a:ext>
            </a:extLst>
          </p:cNvPr>
          <p:cNvSpPr>
            <a:spLocks noChangeArrowheads="1"/>
          </p:cNvSpPr>
          <p:nvPr/>
        </p:nvSpPr>
        <p:spPr bwMode="auto">
          <a:xfrm>
            <a:off x="838200" y="228600"/>
            <a:ext cx="22161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66CC"/>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endParaRPr lang="en-US" altLang="en-US" sz="1800" b="0" u="none"/>
          </a:p>
          <a:p>
            <a:pPr eaLnBrk="1" hangingPunct="1">
              <a:spcBef>
                <a:spcPct val="0"/>
              </a:spcBef>
              <a:buFontTx/>
              <a:buNone/>
            </a:pPr>
            <a:endParaRPr lang="en-US" altLang="en-US" sz="1800" b="0" u="none"/>
          </a:p>
          <a:p>
            <a:pPr eaLnBrk="1" hangingPunct="1">
              <a:spcBef>
                <a:spcPct val="0"/>
              </a:spcBef>
              <a:buFontTx/>
              <a:buNone/>
            </a:pPr>
            <a:endParaRPr lang="en-US" altLang="en-US" sz="1800" u="none"/>
          </a:p>
        </p:txBody>
      </p:sp>
      <p:sp>
        <p:nvSpPr>
          <p:cNvPr id="82947" name="Rectangle 3">
            <a:extLst>
              <a:ext uri="{FF2B5EF4-FFF2-40B4-BE49-F238E27FC236}">
                <a16:creationId xmlns:a16="http://schemas.microsoft.com/office/drawing/2014/main" id="{52B7EBDF-BE57-4884-9535-4D3EE04B51A0}"/>
              </a:ext>
            </a:extLst>
          </p:cNvPr>
          <p:cNvSpPr>
            <a:spLocks noChangeArrowheads="1"/>
          </p:cNvSpPr>
          <p:nvPr/>
        </p:nvSpPr>
        <p:spPr bwMode="auto">
          <a:xfrm>
            <a:off x="838200" y="228600"/>
            <a:ext cx="7297738"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 RELIGION</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a:t>HEROES		&gt;	DIVINITY</a:t>
            </a:r>
          </a:p>
          <a:p>
            <a:pPr eaLnBrk="1" hangingPunct="1">
              <a:spcBef>
                <a:spcPct val="0"/>
              </a:spcBef>
              <a:buFontTx/>
              <a:buNone/>
            </a:pPr>
            <a:r>
              <a:rPr lang="en-US" altLang="en-US" sz="1800" u="none"/>
              <a:t>AENEAS</a:t>
            </a:r>
            <a:r>
              <a:rPr lang="en-US" altLang="en-US" sz="1800" b="0" u="none"/>
              <a:t>		&gt;	</a:t>
            </a:r>
            <a:r>
              <a:rPr lang="en-US" altLang="en-US" sz="1800" u="none"/>
              <a:t>INDIGES</a:t>
            </a:r>
            <a:r>
              <a:rPr lang="en-US" altLang="en-US" sz="1800" b="0" u="none"/>
              <a:t> (Lavinium)</a:t>
            </a:r>
          </a:p>
          <a:p>
            <a:pPr eaLnBrk="1" hangingPunct="1">
              <a:spcBef>
                <a:spcPct val="0"/>
              </a:spcBef>
              <a:buFontTx/>
              <a:buNone/>
            </a:pPr>
            <a:r>
              <a:rPr lang="en-US" altLang="en-US" sz="1800" u="none"/>
              <a:t>LATINUS</a:t>
            </a:r>
            <a:r>
              <a:rPr lang="en-US" altLang="en-US" sz="1800" b="0" u="none"/>
              <a:t>		&gt;	</a:t>
            </a:r>
            <a:r>
              <a:rPr lang="en-US" altLang="en-US" sz="1800" u="none">
                <a:solidFill>
                  <a:srgbClr val="0000FF"/>
                </a:solidFill>
              </a:rPr>
              <a:t>JUPITER LATIARIS</a:t>
            </a:r>
            <a:r>
              <a:rPr lang="en-US" altLang="en-US" sz="1800" b="0" u="none">
                <a:solidFill>
                  <a:srgbClr val="0000FF"/>
                </a:solidFill>
              </a:rPr>
              <a:t> </a:t>
            </a:r>
            <a:r>
              <a:rPr lang="en-US" altLang="en-US" sz="1800" b="0" u="none"/>
              <a:t>(Alba Longa)</a:t>
            </a:r>
          </a:p>
          <a:p>
            <a:pPr eaLnBrk="1" hangingPunct="1">
              <a:spcBef>
                <a:spcPct val="0"/>
              </a:spcBef>
              <a:buFontTx/>
              <a:buNone/>
            </a:pPr>
            <a:r>
              <a:rPr lang="en-US" altLang="en-US" sz="1800" u="none"/>
              <a:t>ROMULUS</a:t>
            </a:r>
            <a:r>
              <a:rPr lang="en-US" altLang="en-US" sz="1800" b="0" u="none"/>
              <a:t>		&gt;</a:t>
            </a:r>
            <a:r>
              <a:rPr lang="en-US" altLang="en-US" sz="1800" u="none"/>
              <a:t>	</a:t>
            </a:r>
            <a:r>
              <a:rPr lang="en-US" altLang="en-US" sz="1800" u="none">
                <a:solidFill>
                  <a:srgbClr val="0000FF"/>
                </a:solidFill>
              </a:rPr>
              <a:t>QUIRINUS</a:t>
            </a:r>
            <a:r>
              <a:rPr lang="en-US" altLang="en-US" sz="1800" u="none"/>
              <a:t> </a:t>
            </a:r>
            <a:r>
              <a:rPr lang="en-US" altLang="en-US" sz="1800" b="0" u="none"/>
              <a:t>(Rome)</a:t>
            </a:r>
          </a:p>
          <a:p>
            <a:pPr eaLnBrk="1" hangingPunct="1">
              <a:spcBef>
                <a:spcPct val="0"/>
              </a:spcBef>
              <a:buFontTx/>
              <a:buNone/>
            </a:pPr>
            <a:endParaRPr lang="en-US" altLang="en-US" sz="1800" b="0" u="none"/>
          </a:p>
          <a:p>
            <a:pPr eaLnBrk="1" hangingPunct="1">
              <a:spcBef>
                <a:spcPct val="0"/>
              </a:spcBef>
              <a:buFontTx/>
              <a:buNone/>
            </a:pPr>
            <a:endParaRPr lang="en-US" altLang="en-US" sz="1800" b="0" u="none"/>
          </a:p>
          <a:p>
            <a:pPr eaLnBrk="1" hangingPunct="1">
              <a:spcBef>
                <a:spcPct val="0"/>
              </a:spcBef>
              <a:buFontTx/>
              <a:buNone/>
            </a:pPr>
            <a:r>
              <a:rPr lang="en-US" altLang="en-US" sz="1800" u="none"/>
              <a:t>JULIUS CAESAR</a:t>
            </a:r>
            <a:r>
              <a:rPr lang="en-US" altLang="en-US" sz="1800" b="0" u="none"/>
              <a:t>	&gt;	</a:t>
            </a:r>
            <a:r>
              <a:rPr lang="en-US" altLang="en-US" sz="1800" u="none">
                <a:solidFill>
                  <a:srgbClr val="0000FF"/>
                </a:solidFill>
              </a:rPr>
              <a:t>DIVUS JULIUS</a:t>
            </a:r>
            <a:r>
              <a:rPr lang="en-US" altLang="en-US" sz="1800" b="0" u="none">
                <a:solidFill>
                  <a:srgbClr val="0000FF"/>
                </a:solidFill>
              </a:rPr>
              <a:t> </a:t>
            </a:r>
            <a:r>
              <a:rPr lang="en-US" altLang="en-US" sz="1800" b="0" u="none"/>
              <a:t>(Roman Forum)</a:t>
            </a:r>
          </a:p>
          <a:p>
            <a:pPr eaLnBrk="1" hangingPunct="1">
              <a:spcBef>
                <a:spcPct val="0"/>
              </a:spcBef>
              <a:buFontTx/>
              <a:buNone/>
            </a:pPr>
            <a:r>
              <a:rPr lang="en-US" altLang="en-US" sz="1800" b="0" u="none"/>
              <a:t>				   </a:t>
            </a:r>
            <a:r>
              <a:rPr lang="en-US" altLang="en-US" sz="1800" b="0" i="1" u="none"/>
              <a:t>flamen</a:t>
            </a:r>
            <a:r>
              <a:rPr lang="en-US" altLang="en-US" sz="1800" b="0" u="none"/>
              <a:t> M. Antonius</a:t>
            </a:r>
          </a:p>
          <a:p>
            <a:pPr eaLnBrk="1" hangingPunct="1">
              <a:spcBef>
                <a:spcPct val="0"/>
              </a:spcBef>
              <a:buFontTx/>
              <a:buNone/>
            </a:pPr>
            <a:r>
              <a:rPr lang="en-US" altLang="en-US" sz="1800" u="none"/>
              <a:t>CAESAR AUGUSTUS</a:t>
            </a:r>
            <a:r>
              <a:rPr lang="en-US" altLang="en-US" sz="1800" b="0" u="none"/>
              <a:t>	&gt;	</a:t>
            </a:r>
            <a:r>
              <a:rPr lang="en-US" altLang="en-US" sz="1800" u="none">
                <a:solidFill>
                  <a:srgbClr val="0000FF"/>
                </a:solidFill>
              </a:rPr>
              <a:t>DIVUS AUGUSTUS</a:t>
            </a:r>
          </a:p>
          <a:p>
            <a:pPr eaLnBrk="1" hangingPunct="1">
              <a:spcBef>
                <a:spcPct val="0"/>
              </a:spcBef>
              <a:buFontTx/>
              <a:buNone/>
            </a:pPr>
            <a:r>
              <a:rPr lang="en-US" altLang="en-US" sz="1800" b="0" u="none"/>
              <a:t>				   </a:t>
            </a:r>
            <a:r>
              <a:rPr lang="en-US" altLang="en-US" sz="1800" b="0" i="1" u="none"/>
              <a:t>flamines</a:t>
            </a:r>
            <a:r>
              <a:rPr lang="en-US" altLang="en-US" sz="1800" b="0"/>
              <a:t> </a:t>
            </a:r>
            <a:endParaRPr lang="en-US" altLang="en-US" sz="1800" b="0" u="none"/>
          </a:p>
          <a:p>
            <a:pPr eaLnBrk="1" hangingPunct="1">
              <a:spcBef>
                <a:spcPct val="0"/>
              </a:spcBef>
              <a:buFontTx/>
              <a:buNone/>
            </a:pPr>
            <a:r>
              <a:rPr lang="en-US" altLang="en-US" sz="1800" u="none"/>
              <a:t>CLAUDIUS CAESAR</a:t>
            </a:r>
            <a:r>
              <a:rPr lang="en-US" altLang="en-US" sz="1800" b="0" u="none"/>
              <a:t>	&gt;	</a:t>
            </a:r>
            <a:r>
              <a:rPr lang="en-US" altLang="en-US" sz="1800" u="none">
                <a:solidFill>
                  <a:srgbClr val="0000FF"/>
                </a:solidFill>
              </a:rPr>
              <a:t>DIVUS CLAUDIUS</a:t>
            </a:r>
          </a:p>
          <a:p>
            <a:pPr eaLnBrk="1" hangingPunct="1">
              <a:spcBef>
                <a:spcPct val="0"/>
              </a:spcBef>
              <a:buFontTx/>
              <a:buNone/>
            </a:pPr>
            <a:r>
              <a:rPr lang="en-US" altLang="en-US" sz="1800" u="none">
                <a:solidFill>
                  <a:srgbClr val="0066CC"/>
                </a:solidFill>
              </a:rPr>
              <a:t>				   </a:t>
            </a:r>
            <a:r>
              <a:rPr lang="en-US" altLang="en-US" sz="1800" b="0" i="1" u="none"/>
              <a:t>flamines</a:t>
            </a:r>
            <a:endParaRPr lang="en-US" altLang="en-US" sz="1800" b="0"/>
          </a:p>
        </p:txBody>
      </p:sp>
      <p:sp>
        <p:nvSpPr>
          <p:cNvPr id="82948" name="Rectangle 4">
            <a:extLst>
              <a:ext uri="{FF2B5EF4-FFF2-40B4-BE49-F238E27FC236}">
                <a16:creationId xmlns:a16="http://schemas.microsoft.com/office/drawing/2014/main" id="{8125EF57-8F34-4C5D-B7D9-788C705A74D4}"/>
              </a:ext>
            </a:extLst>
          </p:cNvPr>
          <p:cNvSpPr>
            <a:spLocks noChangeArrowheads="1"/>
          </p:cNvSpPr>
          <p:nvPr/>
        </p:nvSpPr>
        <p:spPr bwMode="auto">
          <a:xfrm>
            <a:off x="819150" y="4567238"/>
            <a:ext cx="31337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ROMANIZATION</a:t>
            </a:r>
            <a:endParaRPr lang="en-US" altLang="en-US" sz="800" u="none">
              <a:solidFill>
                <a:srgbClr val="0000FF"/>
              </a:solidFill>
            </a:endParaRPr>
          </a:p>
          <a:p>
            <a:pPr eaLnBrk="1" hangingPunct="1">
              <a:spcBef>
                <a:spcPct val="0"/>
              </a:spcBef>
              <a:buFontTx/>
              <a:buNone/>
            </a:pPr>
            <a:endParaRPr lang="en-US" altLang="en-US" sz="800" u="none">
              <a:solidFill>
                <a:srgbClr val="0066CC"/>
              </a:solidFill>
            </a:endParaRPr>
          </a:p>
          <a:p>
            <a:pPr eaLnBrk="1" hangingPunct="1">
              <a:spcBef>
                <a:spcPct val="0"/>
              </a:spcBef>
              <a:buFontTx/>
              <a:buNone/>
            </a:pPr>
            <a:r>
              <a:rPr lang="en-US" altLang="en-US" sz="1800" u="none"/>
              <a:t>TEMPLE TO </a:t>
            </a:r>
            <a:r>
              <a:rPr lang="en-US" altLang="en-US" sz="1800" u="none">
                <a:solidFill>
                  <a:srgbClr val="0000FF"/>
                </a:solidFill>
              </a:rPr>
              <a:t>ROMA</a:t>
            </a:r>
          </a:p>
          <a:p>
            <a:pPr eaLnBrk="1" hangingPunct="1">
              <a:spcBef>
                <a:spcPct val="0"/>
              </a:spcBef>
              <a:buFontTx/>
              <a:buNone/>
            </a:pPr>
            <a:r>
              <a:rPr lang="en-US" altLang="en-US" sz="1800" u="none"/>
              <a:t>  (LIVING) </a:t>
            </a:r>
            <a:r>
              <a:rPr lang="en-US" altLang="en-US" sz="1800" u="none">
                <a:solidFill>
                  <a:srgbClr val="0000FF"/>
                </a:solidFill>
              </a:rPr>
              <a:t>EMPEROR CULT</a:t>
            </a:r>
          </a:p>
          <a:p>
            <a:pPr eaLnBrk="1" hangingPunct="1">
              <a:spcBef>
                <a:spcPct val="0"/>
              </a:spcBef>
              <a:buFontTx/>
              <a:buNone/>
            </a:pPr>
            <a:endParaRPr lang="en-US" altLang="en-US" sz="1800" u="none">
              <a:solidFill>
                <a:srgbClr val="0066CC"/>
              </a:solidFill>
            </a:endParaRPr>
          </a:p>
        </p:txBody>
      </p:sp>
      <p:pic>
        <p:nvPicPr>
          <p:cNvPr id="2" name="Audio 1">
            <a:hlinkClick r:id="" action="ppaction://media"/>
            <a:extLst>
              <a:ext uri="{FF2B5EF4-FFF2-40B4-BE49-F238E27FC236}">
                <a16:creationId xmlns:a16="http://schemas.microsoft.com/office/drawing/2014/main" id="{0C6D6C9B-888F-49E3-A70D-B5D807E492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535"/>
    </mc:Choice>
    <mc:Fallback>
      <p:transition spd="slow" advTm="59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A1DDD1D8-F4B9-4522-935A-63B62D822A48}"/>
              </a:ext>
            </a:extLst>
          </p:cNvPr>
          <p:cNvSpPr>
            <a:spLocks noChangeArrowheads="1"/>
          </p:cNvSpPr>
          <p:nvPr/>
        </p:nvSpPr>
        <p:spPr bwMode="auto">
          <a:xfrm>
            <a:off x="400050" y="471488"/>
            <a:ext cx="851535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i="1" u="none">
                <a:solidFill>
                  <a:srgbClr val="0000FF"/>
                </a:solidFill>
              </a:rPr>
              <a:t>interpretatio Romana</a:t>
            </a:r>
            <a:r>
              <a:rPr lang="en-US" altLang="en-US" sz="1800" u="none">
                <a:solidFill>
                  <a:schemeClr val="accent2"/>
                </a:solidFill>
              </a:rPr>
              <a:t> </a:t>
            </a:r>
            <a:r>
              <a:rPr lang="en-US" altLang="en-US" sz="1800" b="0" u="none"/>
              <a:t>– translated gods into Roman pantheon</a:t>
            </a:r>
            <a:r>
              <a:rPr lang="en-US" altLang="en-US" sz="1800" b="0"/>
              <a:t> </a:t>
            </a:r>
          </a:p>
          <a:p>
            <a:pPr eaLnBrk="1" hangingPunct="1">
              <a:spcBef>
                <a:spcPct val="0"/>
              </a:spcBef>
              <a:buFontTx/>
              <a:buNone/>
            </a:pPr>
            <a:endParaRPr lang="en-US" altLang="en-US" sz="1800" b="0"/>
          </a:p>
          <a:p>
            <a:pPr eaLnBrk="1" hangingPunct="1">
              <a:spcBef>
                <a:spcPct val="0"/>
              </a:spcBef>
              <a:buFontTx/>
              <a:buNone/>
            </a:pPr>
            <a:r>
              <a:rPr lang="en-US" altLang="en-US" sz="1800" b="0" u="none"/>
              <a:t>Among the gods, they most worship Mercury. There are numerous images of him; they declare him the inventor of all arts, the guide for every road and journey, and they deem him to have the greatest influence for all money-making and traffic. After him they set Apollo, Mars, Jupiter, and Minerva. Of all these deities they have almost the same idea as all other nations: Apollo drives away diseases, Minerva supplies the first principles of arts and crafts, Jupiter holds the empire of heaven, Mars controls wars. ...The Gauls affirm that they are all descended form a common father, Dis, and say that this is the tradition of the Druids. </a:t>
            </a:r>
          </a:p>
          <a:p>
            <a:pPr eaLnBrk="1" hangingPunct="1">
              <a:spcBef>
                <a:spcPct val="0"/>
              </a:spcBef>
              <a:buFontTx/>
              <a:buNone/>
            </a:pPr>
            <a:r>
              <a:rPr lang="en-US" altLang="en-US" sz="1800" b="0" u="none"/>
              <a:t>						</a:t>
            </a:r>
            <a:r>
              <a:rPr lang="en-US" altLang="en-US" sz="1400" b="0" u="none"/>
              <a:t>Caesar </a:t>
            </a:r>
            <a:r>
              <a:rPr lang="en-US" altLang="en-US" sz="1400" b="0" i="1" u="none"/>
              <a:t>Gallic Wars</a:t>
            </a:r>
            <a:r>
              <a:rPr lang="en-US" altLang="en-US" sz="1400" b="0" u="none"/>
              <a:t> 6.17-18</a:t>
            </a:r>
          </a:p>
        </p:txBody>
      </p:sp>
      <p:pic>
        <p:nvPicPr>
          <p:cNvPr id="2" name="Audio 1">
            <a:hlinkClick r:id="" action="ppaction://media"/>
            <a:extLst>
              <a:ext uri="{FF2B5EF4-FFF2-40B4-BE49-F238E27FC236}">
                <a16:creationId xmlns:a16="http://schemas.microsoft.com/office/drawing/2014/main" id="{F36ECCED-EA6A-4F6D-A726-F22F702A0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5243"/>
    </mc:Choice>
    <mc:Fallback>
      <p:transition spd="slow" advTm="8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060E789C-E20A-4B64-911E-51F2D93CE027}"/>
              </a:ext>
            </a:extLst>
          </p:cNvPr>
          <p:cNvSpPr>
            <a:spLocks noChangeArrowheads="1"/>
          </p:cNvSpPr>
          <p:nvPr/>
        </p:nvSpPr>
        <p:spPr bwMode="auto">
          <a:xfrm>
            <a:off x="400050" y="471488"/>
            <a:ext cx="85153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i="1" u="none">
                <a:solidFill>
                  <a:srgbClr val="0000FF"/>
                </a:solidFill>
              </a:rPr>
              <a:t>interpretatio Romana</a:t>
            </a:r>
            <a:r>
              <a:rPr lang="en-US" altLang="en-US" sz="1800" u="none">
                <a:solidFill>
                  <a:srgbClr val="0000FF"/>
                </a:solidFill>
              </a:rPr>
              <a:t> </a:t>
            </a:r>
            <a:r>
              <a:rPr lang="en-US" altLang="en-US" sz="1800" b="0" u="none"/>
              <a:t>– translated gods into Roman pantheon</a:t>
            </a:r>
            <a:r>
              <a:rPr lang="en-US" altLang="en-US" sz="1800" b="0"/>
              <a:t> </a:t>
            </a:r>
          </a:p>
          <a:p>
            <a:pPr eaLnBrk="1" hangingPunct="1">
              <a:spcBef>
                <a:spcPct val="0"/>
              </a:spcBef>
              <a:buFontTx/>
              <a:buNone/>
            </a:pPr>
            <a:endParaRPr lang="en-US" altLang="en-US" sz="1800" b="0"/>
          </a:p>
          <a:p>
            <a:pPr eaLnBrk="1" hangingPunct="1">
              <a:spcBef>
                <a:spcPct val="0"/>
              </a:spcBef>
              <a:buFontTx/>
              <a:buNone/>
            </a:pPr>
            <a:r>
              <a:rPr lang="en-US" altLang="en-US" sz="1800" i="1" u="none">
                <a:solidFill>
                  <a:srgbClr val="0000FF"/>
                </a:solidFill>
              </a:rPr>
              <a:t>evocatio</a:t>
            </a:r>
            <a:r>
              <a:rPr lang="en-US" altLang="en-US" sz="1800" u="none">
                <a:solidFill>
                  <a:schemeClr val="accent2"/>
                </a:solidFill>
              </a:rPr>
              <a:t> </a:t>
            </a:r>
            <a:r>
              <a:rPr lang="en-US" altLang="en-US" sz="1800" b="0" u="none"/>
              <a:t>– called out by general on the battlefield</a:t>
            </a:r>
          </a:p>
          <a:p>
            <a:pPr eaLnBrk="1" hangingPunct="1">
              <a:spcBef>
                <a:spcPct val="0"/>
              </a:spcBef>
              <a:buFontTx/>
              <a:buNone/>
            </a:pPr>
            <a:r>
              <a:rPr lang="en-US" altLang="en-US" sz="1800" b="0" u="none"/>
              <a:t>	</a:t>
            </a:r>
            <a:r>
              <a:rPr lang="en-US" altLang="en-US" sz="1800" u="none">
                <a:solidFill>
                  <a:schemeClr val="bg2"/>
                </a:solidFill>
              </a:rPr>
              <a:t>Uni</a:t>
            </a:r>
            <a:r>
              <a:rPr lang="en-US" altLang="en-US" sz="1800" u="none"/>
              <a:t>-</a:t>
            </a:r>
            <a:r>
              <a:rPr lang="en-US" altLang="en-US" sz="1800" u="none">
                <a:solidFill>
                  <a:srgbClr val="CC3300"/>
                </a:solidFill>
              </a:rPr>
              <a:t>Juno</a:t>
            </a:r>
            <a:r>
              <a:rPr lang="en-US" altLang="en-US" sz="1800" b="0" u="none"/>
              <a:t> </a:t>
            </a:r>
            <a:r>
              <a:rPr lang="en-US" altLang="en-US" sz="1800" u="none"/>
              <a:t>Regina</a:t>
            </a:r>
            <a:r>
              <a:rPr lang="en-US" altLang="en-US" sz="1800" b="0" u="none"/>
              <a:t> from </a:t>
            </a:r>
            <a:r>
              <a:rPr lang="en-US" altLang="en-US" sz="1800" u="none">
                <a:solidFill>
                  <a:schemeClr val="bg2"/>
                </a:solidFill>
              </a:rPr>
              <a:t>Veii</a:t>
            </a:r>
            <a:r>
              <a:rPr lang="en-US" altLang="en-US" sz="1800" b="0" u="none"/>
              <a:t> (390s BCE)</a:t>
            </a:r>
          </a:p>
          <a:p>
            <a:pPr eaLnBrk="1" hangingPunct="1">
              <a:spcBef>
                <a:spcPct val="0"/>
              </a:spcBef>
              <a:buFontTx/>
              <a:buNone/>
            </a:pPr>
            <a:r>
              <a:rPr lang="en-US" altLang="en-US" sz="1800" b="0" u="none"/>
              <a:t>	</a:t>
            </a:r>
            <a:r>
              <a:rPr lang="en-US" altLang="en-US" sz="1800" u="none">
                <a:solidFill>
                  <a:srgbClr val="990099"/>
                </a:solidFill>
              </a:rPr>
              <a:t>Tinnit</a:t>
            </a:r>
            <a:r>
              <a:rPr lang="en-US" altLang="en-US" sz="1800" u="none"/>
              <a:t>-</a:t>
            </a:r>
            <a:r>
              <a:rPr lang="en-US" altLang="en-US" sz="1800" u="none">
                <a:solidFill>
                  <a:srgbClr val="CC3300"/>
                </a:solidFill>
              </a:rPr>
              <a:t>Juno</a:t>
            </a:r>
            <a:r>
              <a:rPr lang="en-US" altLang="en-US" sz="1800" b="0" u="none"/>
              <a:t> </a:t>
            </a:r>
            <a:r>
              <a:rPr lang="en-US" altLang="en-US" sz="1800" u="none"/>
              <a:t>Caelestis</a:t>
            </a:r>
            <a:r>
              <a:rPr lang="en-US" altLang="en-US" sz="1800" b="0" u="none"/>
              <a:t> from </a:t>
            </a:r>
            <a:r>
              <a:rPr lang="en-US" altLang="en-US" sz="1800" u="none">
                <a:solidFill>
                  <a:srgbClr val="990099"/>
                </a:solidFill>
              </a:rPr>
              <a:t>Carthage</a:t>
            </a:r>
            <a:r>
              <a:rPr lang="en-US" altLang="en-US" sz="1800" b="0" u="none"/>
              <a:t> (146 BCE)</a:t>
            </a:r>
          </a:p>
          <a:p>
            <a:pPr eaLnBrk="1" hangingPunct="1">
              <a:spcBef>
                <a:spcPct val="0"/>
              </a:spcBef>
              <a:buFontTx/>
              <a:buNone/>
            </a:pPr>
            <a:endParaRPr lang="en-US" altLang="en-US" sz="1800" b="0" u="none"/>
          </a:p>
        </p:txBody>
      </p:sp>
      <p:pic>
        <p:nvPicPr>
          <p:cNvPr id="2" name="Audio 1">
            <a:hlinkClick r:id="" action="ppaction://media"/>
            <a:extLst>
              <a:ext uri="{FF2B5EF4-FFF2-40B4-BE49-F238E27FC236}">
                <a16:creationId xmlns:a16="http://schemas.microsoft.com/office/drawing/2014/main" id="{AB52AF08-E836-4964-96C7-AF46764D18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605"/>
    </mc:Choice>
    <mc:Fallback>
      <p:transition spd="slow" advTm="59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65E5552-67A1-434E-8B88-6CD356F651B1}"/>
              </a:ext>
            </a:extLst>
          </p:cNvPr>
          <p:cNvSpPr>
            <a:spLocks noChangeArrowheads="1"/>
          </p:cNvSpPr>
          <p:nvPr/>
        </p:nvSpPr>
        <p:spPr bwMode="auto">
          <a:xfrm>
            <a:off x="400050" y="471488"/>
            <a:ext cx="85153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i="1" u="none">
                <a:solidFill>
                  <a:srgbClr val="0000FF"/>
                </a:solidFill>
              </a:rPr>
              <a:t>interpretatio Romana</a:t>
            </a:r>
            <a:r>
              <a:rPr lang="en-US" altLang="en-US" sz="1800" u="none">
                <a:solidFill>
                  <a:srgbClr val="0000FF"/>
                </a:solidFill>
              </a:rPr>
              <a:t> </a:t>
            </a:r>
            <a:r>
              <a:rPr lang="en-US" altLang="en-US" sz="1800" b="0" u="none"/>
              <a:t>– translated gods into Roman pantheon</a:t>
            </a:r>
            <a:r>
              <a:rPr lang="en-US" altLang="en-US" sz="1800" b="0"/>
              <a:t> </a:t>
            </a:r>
          </a:p>
          <a:p>
            <a:pPr eaLnBrk="1" hangingPunct="1">
              <a:spcBef>
                <a:spcPct val="0"/>
              </a:spcBef>
              <a:buFontTx/>
              <a:buNone/>
            </a:pPr>
            <a:endParaRPr lang="en-US" altLang="en-US" sz="1800" b="0"/>
          </a:p>
          <a:p>
            <a:pPr eaLnBrk="1" hangingPunct="1">
              <a:spcBef>
                <a:spcPct val="0"/>
              </a:spcBef>
              <a:buFontTx/>
              <a:buNone/>
            </a:pPr>
            <a:r>
              <a:rPr lang="en-US" altLang="en-US" sz="1800" i="1" u="none">
                <a:solidFill>
                  <a:srgbClr val="0000FF"/>
                </a:solidFill>
              </a:rPr>
              <a:t>evocatio</a:t>
            </a:r>
            <a:r>
              <a:rPr lang="en-US" altLang="en-US" sz="1800" u="none">
                <a:solidFill>
                  <a:schemeClr val="accent2"/>
                </a:solidFill>
              </a:rPr>
              <a:t> </a:t>
            </a:r>
            <a:r>
              <a:rPr lang="en-US" altLang="en-US" sz="1800" b="0" u="none"/>
              <a:t>– called out by general on the battlefield</a:t>
            </a:r>
          </a:p>
          <a:p>
            <a:pPr eaLnBrk="1" hangingPunct="1">
              <a:spcBef>
                <a:spcPct val="0"/>
              </a:spcBef>
              <a:buFontTx/>
              <a:buNone/>
            </a:pPr>
            <a:r>
              <a:rPr lang="en-US" altLang="en-US" sz="1800" b="0" u="none"/>
              <a:t>	</a:t>
            </a:r>
            <a:r>
              <a:rPr lang="en-US" altLang="en-US" sz="1800" u="none">
                <a:solidFill>
                  <a:schemeClr val="bg2"/>
                </a:solidFill>
              </a:rPr>
              <a:t>Uni</a:t>
            </a:r>
            <a:r>
              <a:rPr lang="en-US" altLang="en-US" sz="1800" u="none"/>
              <a:t>-</a:t>
            </a:r>
            <a:r>
              <a:rPr lang="en-US" altLang="en-US" sz="1800" u="none">
                <a:solidFill>
                  <a:srgbClr val="CC3300"/>
                </a:solidFill>
              </a:rPr>
              <a:t>Juno</a:t>
            </a:r>
            <a:r>
              <a:rPr lang="en-US" altLang="en-US" sz="1800" b="0" u="none"/>
              <a:t> </a:t>
            </a:r>
            <a:r>
              <a:rPr lang="en-US" altLang="en-US" sz="1800" u="none"/>
              <a:t>Regina</a:t>
            </a:r>
            <a:r>
              <a:rPr lang="en-US" altLang="en-US" sz="1800" b="0" u="none"/>
              <a:t> from </a:t>
            </a:r>
            <a:r>
              <a:rPr lang="en-US" altLang="en-US" sz="1800" u="none">
                <a:solidFill>
                  <a:schemeClr val="bg2"/>
                </a:solidFill>
              </a:rPr>
              <a:t>Veii</a:t>
            </a:r>
            <a:r>
              <a:rPr lang="en-US" altLang="en-US" sz="1800" b="0" u="none"/>
              <a:t> (390s BCE)</a:t>
            </a:r>
          </a:p>
          <a:p>
            <a:pPr eaLnBrk="1" hangingPunct="1">
              <a:spcBef>
                <a:spcPct val="0"/>
              </a:spcBef>
              <a:buFontTx/>
              <a:buNone/>
            </a:pPr>
            <a:r>
              <a:rPr lang="en-US" altLang="en-US" sz="1800" b="0" u="none"/>
              <a:t>	</a:t>
            </a:r>
            <a:r>
              <a:rPr lang="en-US" altLang="en-US" sz="1800" u="none">
                <a:solidFill>
                  <a:srgbClr val="990099"/>
                </a:solidFill>
              </a:rPr>
              <a:t>Tinnit</a:t>
            </a:r>
            <a:r>
              <a:rPr lang="en-US" altLang="en-US" sz="1800" u="none"/>
              <a:t>-</a:t>
            </a:r>
            <a:r>
              <a:rPr lang="en-US" altLang="en-US" sz="1800" u="none">
                <a:solidFill>
                  <a:srgbClr val="CC3300"/>
                </a:solidFill>
              </a:rPr>
              <a:t>Juno</a:t>
            </a:r>
            <a:r>
              <a:rPr lang="en-US" altLang="en-US" sz="1800" b="0" u="none"/>
              <a:t> </a:t>
            </a:r>
            <a:r>
              <a:rPr lang="en-US" altLang="en-US" sz="1800" u="none"/>
              <a:t>Caelestis</a:t>
            </a:r>
            <a:r>
              <a:rPr lang="en-US" altLang="en-US" sz="1800" b="0" u="none"/>
              <a:t> from </a:t>
            </a:r>
            <a:r>
              <a:rPr lang="en-US" altLang="en-US" sz="1800" u="none">
                <a:solidFill>
                  <a:srgbClr val="990099"/>
                </a:solidFill>
              </a:rPr>
              <a:t>Carthage</a:t>
            </a:r>
            <a:r>
              <a:rPr lang="en-US" altLang="en-US" sz="1800" b="0" u="none"/>
              <a:t> (146 BCE)</a:t>
            </a:r>
          </a:p>
          <a:p>
            <a:pPr eaLnBrk="1" hangingPunct="1">
              <a:spcBef>
                <a:spcPct val="0"/>
              </a:spcBef>
              <a:buFontTx/>
              <a:buNone/>
            </a:pPr>
            <a:endParaRPr lang="en-US" altLang="en-US" sz="1800" b="0" u="none"/>
          </a:p>
          <a:p>
            <a:pPr eaLnBrk="1" hangingPunct="1">
              <a:spcBef>
                <a:spcPct val="0"/>
              </a:spcBef>
              <a:buFontTx/>
              <a:buNone/>
            </a:pPr>
            <a:r>
              <a:rPr lang="en-US" altLang="en-US" sz="1800" b="0" u="none"/>
              <a:t>consultation of </a:t>
            </a:r>
            <a:r>
              <a:rPr lang="en-US" altLang="en-US" sz="1800" u="none">
                <a:solidFill>
                  <a:srgbClr val="0000FF"/>
                </a:solidFill>
              </a:rPr>
              <a:t>Sibylline Books </a:t>
            </a:r>
            <a:r>
              <a:rPr lang="en-US" altLang="en-US" sz="1800" b="0" u="none"/>
              <a:t>— imported during crises </a:t>
            </a:r>
            <a:endParaRPr lang="en-US" altLang="en-US" sz="1800" u="none">
              <a:solidFill>
                <a:srgbClr val="0000FF"/>
              </a:solidFill>
            </a:endParaRPr>
          </a:p>
          <a:p>
            <a:pPr eaLnBrk="1" hangingPunct="1">
              <a:spcBef>
                <a:spcPct val="0"/>
              </a:spcBef>
              <a:buFontTx/>
              <a:buNone/>
            </a:pPr>
            <a:r>
              <a:rPr lang="en-US" altLang="en-US" sz="1800" b="0" u="none"/>
              <a:t>	</a:t>
            </a:r>
            <a:r>
              <a:rPr lang="en-US" altLang="en-US" sz="1800" u="none">
                <a:solidFill>
                  <a:srgbClr val="990099"/>
                </a:solidFill>
              </a:rPr>
              <a:t>A</a:t>
            </a:r>
            <a:r>
              <a:rPr lang="en-US" altLang="en-US" sz="1800" u="none">
                <a:solidFill>
                  <a:srgbClr val="990099"/>
                </a:solidFill>
                <a:cs typeface="Arial" panose="020B0604020202020204" pitchFamily="34" charset="0"/>
              </a:rPr>
              <a:t>štart</a:t>
            </a:r>
            <a:r>
              <a:rPr lang="en-US" altLang="en-US" sz="1800" u="none">
                <a:cs typeface="Arial" panose="020B0604020202020204" pitchFamily="34" charset="0"/>
              </a:rPr>
              <a:t>-</a:t>
            </a:r>
            <a:r>
              <a:rPr lang="en-US" altLang="en-US" sz="1800" u="none">
                <a:solidFill>
                  <a:srgbClr val="CC3300"/>
                </a:solidFill>
                <a:cs typeface="Arial" panose="020B0604020202020204" pitchFamily="34" charset="0"/>
              </a:rPr>
              <a:t>Venus </a:t>
            </a:r>
            <a:r>
              <a:rPr lang="en-US" altLang="en-US" sz="1800" b="0" u="none">
                <a:cs typeface="Arial" panose="020B0604020202020204" pitchFamily="34" charset="0"/>
              </a:rPr>
              <a:t>from </a:t>
            </a:r>
            <a:r>
              <a:rPr lang="en-US" altLang="en-US" sz="1800" u="none">
                <a:solidFill>
                  <a:srgbClr val="990099"/>
                </a:solidFill>
                <a:cs typeface="Arial" panose="020B0604020202020204" pitchFamily="34" charset="0"/>
              </a:rPr>
              <a:t>Eryx</a:t>
            </a:r>
            <a:r>
              <a:rPr lang="en-US" altLang="en-US" sz="1800" b="0" u="none">
                <a:cs typeface="Arial" panose="020B0604020202020204" pitchFamily="34" charset="0"/>
              </a:rPr>
              <a:t> (217 BCE)</a:t>
            </a:r>
          </a:p>
        </p:txBody>
      </p:sp>
      <p:pic>
        <p:nvPicPr>
          <p:cNvPr id="2" name="Audio 1">
            <a:hlinkClick r:id="" action="ppaction://media"/>
            <a:extLst>
              <a:ext uri="{FF2B5EF4-FFF2-40B4-BE49-F238E27FC236}">
                <a16:creationId xmlns:a16="http://schemas.microsoft.com/office/drawing/2014/main" id="{32CFF149-67E9-42C5-B545-4E34866333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1637"/>
    </mc:Choice>
    <mc:Fallback>
      <p:transition spd="slow" advTm="31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09015F84-D31B-4C0B-B167-9DE64B6E883D}"/>
              </a:ext>
            </a:extLst>
          </p:cNvPr>
          <p:cNvSpPr>
            <a:spLocks noChangeArrowheads="1"/>
          </p:cNvSpPr>
          <p:nvPr/>
        </p:nvSpPr>
        <p:spPr bwMode="auto">
          <a:xfrm>
            <a:off x="400050" y="471488"/>
            <a:ext cx="41084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solidFill>
                  <a:srgbClr val="0000FF"/>
                </a:solidFill>
              </a:rPr>
              <a:t>MAGNA MATER </a:t>
            </a:r>
            <a:r>
              <a:rPr lang="en-US" altLang="en-US" sz="1800" b="0" u="none"/>
              <a:t>(</a:t>
            </a:r>
            <a:r>
              <a:rPr lang="en-US" altLang="en-US" sz="1800" u="none"/>
              <a:t>CYBELE</a:t>
            </a:r>
            <a:r>
              <a:rPr lang="en-US" altLang="en-US" sz="1800" b="0" u="none"/>
              <a:t>, 207 BCE)</a:t>
            </a:r>
          </a:p>
        </p:txBody>
      </p:sp>
      <p:sp>
        <p:nvSpPr>
          <p:cNvPr id="91139" name="Text Box 3">
            <a:extLst>
              <a:ext uri="{FF2B5EF4-FFF2-40B4-BE49-F238E27FC236}">
                <a16:creationId xmlns:a16="http://schemas.microsoft.com/office/drawing/2014/main" id="{32EACD87-E1FC-4F96-BEC6-5A86C8DD8ED6}"/>
              </a:ext>
            </a:extLst>
          </p:cNvPr>
          <p:cNvSpPr txBox="1">
            <a:spLocks noChangeArrowheads="1"/>
          </p:cNvSpPr>
          <p:nvPr/>
        </p:nvSpPr>
        <p:spPr bwMode="auto">
          <a:xfrm>
            <a:off x="442913" y="1519238"/>
            <a:ext cx="7354887"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imported her image (a meteorite) after consulting the</a:t>
            </a:r>
            <a:r>
              <a:rPr lang="en-US" altLang="en-US" sz="1800" u="none"/>
              <a:t> </a:t>
            </a:r>
            <a:r>
              <a:rPr lang="en-US" altLang="en-US" sz="1800" u="none">
                <a:solidFill>
                  <a:srgbClr val="0000FF"/>
                </a:solidFill>
              </a:rPr>
              <a:t>Sibylline Books</a:t>
            </a:r>
            <a:endParaRPr lang="en-US" altLang="en-US" sz="1600" b="0" u="none">
              <a:solidFill>
                <a:srgbClr val="0000FF"/>
              </a:solidFill>
            </a:endParaRPr>
          </a:p>
          <a:p>
            <a:pPr eaLnBrk="1" hangingPunct="1">
              <a:spcBef>
                <a:spcPct val="0"/>
              </a:spcBef>
              <a:buFontTx/>
              <a:buNone/>
            </a:pPr>
            <a:endParaRPr lang="en-US" altLang="en-US" sz="1600" b="0" u="none"/>
          </a:p>
          <a:p>
            <a:pPr eaLnBrk="1" hangingPunct="1">
              <a:spcBef>
                <a:spcPct val="0"/>
              </a:spcBef>
              <a:buFontTx/>
              <a:buNone/>
            </a:pPr>
            <a:r>
              <a:rPr lang="en-US" altLang="en-US" sz="1800" b="0" u="none"/>
              <a:t>from </a:t>
            </a:r>
            <a:r>
              <a:rPr lang="en-US" altLang="en-US" sz="1800" u="none">
                <a:solidFill>
                  <a:srgbClr val="0000FF"/>
                </a:solidFill>
              </a:rPr>
              <a:t>Asia Minor</a:t>
            </a:r>
            <a:endParaRPr lang="en-US" altLang="en-US" sz="1800" b="0" u="none"/>
          </a:p>
          <a:p>
            <a:pPr eaLnBrk="1" hangingPunct="1">
              <a:spcBef>
                <a:spcPct val="0"/>
              </a:spcBef>
              <a:buFontTx/>
              <a:buNone/>
            </a:pPr>
            <a:endParaRPr lang="en-US" altLang="en-US" sz="1800" b="0" i="1" u="none">
              <a:solidFill>
                <a:srgbClr val="0000FF"/>
              </a:solidFill>
            </a:endParaRPr>
          </a:p>
          <a:p>
            <a:pPr eaLnBrk="1" hangingPunct="1">
              <a:spcBef>
                <a:spcPct val="0"/>
              </a:spcBef>
              <a:buFontTx/>
              <a:buNone/>
            </a:pPr>
            <a:r>
              <a:rPr lang="en-US" altLang="en-US" sz="1800" i="1" u="none">
                <a:solidFill>
                  <a:srgbClr val="0000FF"/>
                </a:solidFill>
              </a:rPr>
              <a:t>galli</a:t>
            </a:r>
            <a:r>
              <a:rPr lang="en-US" altLang="en-US" sz="1800" b="0" u="none"/>
              <a:t> – self-castrating priests</a:t>
            </a:r>
          </a:p>
          <a:p>
            <a:pPr eaLnBrk="1" hangingPunct="1">
              <a:spcBef>
                <a:spcPct val="0"/>
              </a:spcBef>
              <a:buFontTx/>
              <a:buNone/>
            </a:pPr>
            <a:r>
              <a:rPr lang="en-US" altLang="en-US" sz="1800" b="0" u="none"/>
              <a:t>   imitating </a:t>
            </a:r>
            <a:r>
              <a:rPr lang="en-US" altLang="en-US" sz="1800" u="none">
                <a:solidFill>
                  <a:srgbClr val="0000FF"/>
                </a:solidFill>
              </a:rPr>
              <a:t>Attis</a:t>
            </a:r>
            <a:r>
              <a:rPr lang="en-US" altLang="en-US" sz="1800" b="0" u="none"/>
              <a:t>, her consort</a:t>
            </a:r>
          </a:p>
          <a:p>
            <a:pPr eaLnBrk="1" hangingPunct="1">
              <a:spcBef>
                <a:spcPct val="0"/>
              </a:spcBef>
              <a:buFontTx/>
              <a:buNone/>
            </a:pPr>
            <a:r>
              <a:rPr lang="en-US" altLang="en-US" sz="1800" u="none">
                <a:solidFill>
                  <a:srgbClr val="0000FF"/>
                </a:solidFill>
              </a:rPr>
              <a:t>ecstasy</a:t>
            </a:r>
          </a:p>
          <a:p>
            <a:pPr eaLnBrk="1" hangingPunct="1">
              <a:spcBef>
                <a:spcPct val="0"/>
              </a:spcBef>
              <a:buFontTx/>
              <a:buNone/>
            </a:pPr>
            <a:endParaRPr lang="en-US" altLang="en-US" sz="1800" b="0" u="none"/>
          </a:p>
          <a:p>
            <a:pPr eaLnBrk="1" hangingPunct="1">
              <a:spcBef>
                <a:spcPct val="0"/>
              </a:spcBef>
              <a:buFontTx/>
              <a:buNone/>
            </a:pPr>
            <a:r>
              <a:rPr lang="en-US" altLang="en-US" sz="1800" u="none"/>
              <a:t>Festival of the Megalensia</a:t>
            </a:r>
            <a:endParaRPr lang="en-US" altLang="en-US" sz="1800" b="0" u="none"/>
          </a:p>
          <a:p>
            <a:pPr eaLnBrk="1" hangingPunct="1">
              <a:spcBef>
                <a:spcPct val="0"/>
              </a:spcBef>
              <a:buFontTx/>
              <a:buNone/>
            </a:pPr>
            <a:endParaRPr lang="en-US" altLang="en-US" sz="1800" b="0" u="none"/>
          </a:p>
          <a:p>
            <a:pPr eaLnBrk="1" hangingPunct="1">
              <a:spcBef>
                <a:spcPct val="0"/>
              </a:spcBef>
              <a:buFontTx/>
              <a:buNone/>
            </a:pPr>
            <a:r>
              <a:rPr lang="en-US" altLang="en-US" sz="1800" b="0" u="none"/>
              <a:t>controlled by </a:t>
            </a:r>
            <a:r>
              <a:rPr lang="en-US" altLang="en-US" sz="1800" u="none">
                <a:solidFill>
                  <a:srgbClr val="0000FF"/>
                </a:solidFill>
              </a:rPr>
              <a:t>College of Fifteen</a:t>
            </a:r>
          </a:p>
        </p:txBody>
      </p:sp>
      <p:pic>
        <p:nvPicPr>
          <p:cNvPr id="91140" name="Picture 4" descr="Gallus">
            <a:extLst>
              <a:ext uri="{FF2B5EF4-FFF2-40B4-BE49-F238E27FC236}">
                <a16:creationId xmlns:a16="http://schemas.microsoft.com/office/drawing/2014/main" id="{598A2FAF-0BEC-4288-B4E8-F3E3598E3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981200"/>
            <a:ext cx="46561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6C78D1E-1C12-4E0C-91D5-B318D95FB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321"/>
    </mc:Choice>
    <mc:Fallback>
      <p:transition spd="slow" advTm="71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5DABB7C-3CCF-40C3-948D-801FEBE82897}"/>
              </a:ext>
            </a:extLst>
          </p:cNvPr>
          <p:cNvSpPr>
            <a:spLocks noChangeArrowheads="1"/>
          </p:cNvSpPr>
          <p:nvPr/>
        </p:nvSpPr>
        <p:spPr bwMode="auto">
          <a:xfrm>
            <a:off x="400050" y="471488"/>
            <a:ext cx="327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RELIGION &amp; SUPERSTITION</a:t>
            </a:r>
            <a:endParaRPr lang="en-US" altLang="en-US" sz="1700" u="none">
              <a:solidFill>
                <a:srgbClr val="0000FF"/>
              </a:solidFill>
            </a:endParaRPr>
          </a:p>
        </p:txBody>
      </p:sp>
      <p:sp>
        <p:nvSpPr>
          <p:cNvPr id="93187" name="Text Box 3">
            <a:extLst>
              <a:ext uri="{FF2B5EF4-FFF2-40B4-BE49-F238E27FC236}">
                <a16:creationId xmlns:a16="http://schemas.microsoft.com/office/drawing/2014/main" id="{A1C60431-099D-4FF7-901F-7AF131D2CEB9}"/>
              </a:ext>
            </a:extLst>
          </p:cNvPr>
          <p:cNvSpPr txBox="1">
            <a:spLocks noChangeArrowheads="1"/>
          </p:cNvSpPr>
          <p:nvPr/>
        </p:nvSpPr>
        <p:spPr bwMode="auto">
          <a:xfrm>
            <a:off x="442913" y="1066800"/>
            <a:ext cx="847248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u="none">
                <a:solidFill>
                  <a:srgbClr val="0000FF"/>
                </a:solidFill>
              </a:rPr>
              <a:t>religio</a:t>
            </a:r>
            <a:r>
              <a:rPr lang="en-US" altLang="en-US" sz="1800" b="0" u="none"/>
              <a:t> – proper, formal, moderate worship and ritual</a:t>
            </a:r>
          </a:p>
          <a:p>
            <a:pPr eaLnBrk="1" hangingPunct="1">
              <a:spcBef>
                <a:spcPct val="0"/>
              </a:spcBef>
              <a:buFontTx/>
              <a:buNone/>
            </a:pPr>
            <a:endParaRPr lang="en-US" altLang="en-US" sz="1800" b="0" u="none"/>
          </a:p>
          <a:p>
            <a:pPr eaLnBrk="1" hangingPunct="1">
              <a:spcBef>
                <a:spcPct val="0"/>
              </a:spcBef>
              <a:buFontTx/>
              <a:buNone/>
            </a:pPr>
            <a:r>
              <a:rPr lang="en-US" altLang="en-US" sz="1800" i="1" u="none">
                <a:solidFill>
                  <a:srgbClr val="0000FF"/>
                </a:solidFill>
              </a:rPr>
              <a:t>superstitio</a:t>
            </a:r>
            <a:r>
              <a:rPr lang="en-US" altLang="en-US" sz="1800" b="0" u="none"/>
              <a:t> – excessive and irrational</a:t>
            </a:r>
          </a:p>
          <a:p>
            <a:pPr eaLnBrk="1" hangingPunct="1">
              <a:spcBef>
                <a:spcPct val="0"/>
              </a:spcBef>
              <a:buFontTx/>
              <a:buNone/>
            </a:pPr>
            <a:r>
              <a:rPr lang="en-US" altLang="en-US" sz="1800" b="0" u="none"/>
              <a:t>	</a:t>
            </a:r>
          </a:p>
          <a:p>
            <a:pPr eaLnBrk="1" hangingPunct="1">
              <a:spcBef>
                <a:spcPct val="0"/>
              </a:spcBef>
              <a:buFontTx/>
              <a:buNone/>
            </a:pPr>
            <a:r>
              <a:rPr lang="en-US" altLang="en-US" sz="1800" b="0" u="none"/>
              <a:t>	</a:t>
            </a:r>
            <a:r>
              <a:rPr lang="en-US" altLang="en-US" sz="1800" b="0" u="none">
                <a:cs typeface="Arial" panose="020B0604020202020204" pitchFamily="34" charset="0"/>
              </a:rPr>
              <a:t>• astrology</a:t>
            </a:r>
          </a:p>
          <a:p>
            <a:pPr eaLnBrk="1" hangingPunct="1">
              <a:spcBef>
                <a:spcPct val="0"/>
              </a:spcBef>
              <a:buFontTx/>
              <a:buNone/>
            </a:pPr>
            <a:r>
              <a:rPr lang="en-US" altLang="en-US" sz="1800" b="0" u="none">
                <a:cs typeface="Arial" panose="020B0604020202020204" pitchFamily="34" charset="0"/>
              </a:rPr>
              <a:t>	• magic (poisons and curses)</a:t>
            </a:r>
          </a:p>
          <a:p>
            <a:pPr eaLnBrk="1" hangingPunct="1">
              <a:spcBef>
                <a:spcPct val="0"/>
              </a:spcBef>
              <a:buFontTx/>
              <a:buNone/>
            </a:pPr>
            <a:r>
              <a:rPr lang="en-US" altLang="en-US" sz="1800" b="0" u="none">
                <a:cs typeface="Arial" panose="020B0604020202020204" pitchFamily="34" charset="0"/>
              </a:rPr>
              <a:t>	• seers – </a:t>
            </a:r>
            <a:r>
              <a:rPr lang="en-US" altLang="en-US" sz="1800" u="none">
                <a:solidFill>
                  <a:srgbClr val="0000FF"/>
                </a:solidFill>
                <a:cs typeface="Arial" panose="020B0604020202020204" pitchFamily="34" charset="0"/>
              </a:rPr>
              <a:t>Chaldeans</a:t>
            </a:r>
            <a:r>
              <a:rPr lang="en-US" altLang="en-US" sz="1800" b="0" u="none">
                <a:cs typeface="Arial" panose="020B0604020202020204" pitchFamily="34" charset="0"/>
              </a:rPr>
              <a:t> (Babylonian) and </a:t>
            </a:r>
            <a:r>
              <a:rPr lang="en-US" altLang="en-US" sz="1800" u="none">
                <a:solidFill>
                  <a:srgbClr val="0000FF"/>
                </a:solidFill>
                <a:cs typeface="Arial" panose="020B0604020202020204" pitchFamily="34" charset="0"/>
              </a:rPr>
              <a:t>Magi</a:t>
            </a:r>
            <a:r>
              <a:rPr lang="en-US" altLang="en-US" sz="1800" b="0" u="none">
                <a:cs typeface="Arial" panose="020B0604020202020204" pitchFamily="34" charset="0"/>
              </a:rPr>
              <a:t> (Persian/Parthian)</a:t>
            </a:r>
          </a:p>
          <a:p>
            <a:pPr eaLnBrk="1" hangingPunct="1">
              <a:spcBef>
                <a:spcPct val="0"/>
              </a:spcBef>
              <a:buFontTx/>
              <a:buNone/>
            </a:pPr>
            <a:r>
              <a:rPr lang="en-US" altLang="en-US" sz="1800" b="0" u="none">
                <a:cs typeface="Arial" panose="020B0604020202020204" pitchFamily="34" charset="0"/>
              </a:rPr>
              <a:t>		</a:t>
            </a:r>
            <a:r>
              <a:rPr lang="en-US" altLang="en-US" sz="1800" u="none">
                <a:solidFill>
                  <a:srgbClr val="0000FF"/>
                </a:solidFill>
                <a:cs typeface="Arial" panose="020B0604020202020204" pitchFamily="34" charset="0"/>
              </a:rPr>
              <a:t>Gymnosophists</a:t>
            </a:r>
            <a:r>
              <a:rPr lang="en-US" altLang="en-US" sz="1800" b="0" u="none">
                <a:cs typeface="Arial" panose="020B0604020202020204" pitchFamily="34" charset="0"/>
              </a:rPr>
              <a:t> (Naked-Sages) and </a:t>
            </a:r>
            <a:r>
              <a:rPr lang="en-US" altLang="en-US" sz="1800" u="none">
                <a:solidFill>
                  <a:srgbClr val="0000FF"/>
                </a:solidFill>
                <a:cs typeface="Arial" panose="020B0604020202020204" pitchFamily="34" charset="0"/>
              </a:rPr>
              <a:t>Druids</a:t>
            </a:r>
            <a:r>
              <a:rPr lang="en-US" altLang="en-US" sz="1800" b="0" u="none">
                <a:cs typeface="Arial" panose="020B0604020202020204" pitchFamily="34" charset="0"/>
              </a:rPr>
              <a:t> (Celtic)</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endParaRPr lang="en-US" altLang="en-US" sz="1800" b="0" u="none">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13EAD00-D579-4DD9-B04F-5371859D38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700"/>
    </mc:Choice>
    <mc:Fallback>
      <p:transition spd="slow" advTm="9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B1B98292-2A50-4D1E-B4F7-0486268A9DC4}"/>
              </a:ext>
            </a:extLst>
          </p:cNvPr>
          <p:cNvSpPr>
            <a:spLocks noChangeArrowheads="1"/>
          </p:cNvSpPr>
          <p:nvPr/>
        </p:nvSpPr>
        <p:spPr bwMode="auto">
          <a:xfrm>
            <a:off x="400050" y="471488"/>
            <a:ext cx="3270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RELIGION &amp; SUPERSTITION</a:t>
            </a:r>
            <a:endParaRPr lang="en-US" altLang="en-US" sz="1700" u="none">
              <a:solidFill>
                <a:srgbClr val="0000FF"/>
              </a:solidFill>
            </a:endParaRPr>
          </a:p>
        </p:txBody>
      </p:sp>
      <p:sp>
        <p:nvSpPr>
          <p:cNvPr id="95235" name="Text Box 3">
            <a:extLst>
              <a:ext uri="{FF2B5EF4-FFF2-40B4-BE49-F238E27FC236}">
                <a16:creationId xmlns:a16="http://schemas.microsoft.com/office/drawing/2014/main" id="{3055399E-1678-418E-8C38-E7BFD49EF948}"/>
              </a:ext>
            </a:extLst>
          </p:cNvPr>
          <p:cNvSpPr txBox="1">
            <a:spLocks noChangeArrowheads="1"/>
          </p:cNvSpPr>
          <p:nvPr/>
        </p:nvSpPr>
        <p:spPr bwMode="auto">
          <a:xfrm>
            <a:off x="442913" y="1066800"/>
            <a:ext cx="8472487"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i="1" u="none">
                <a:solidFill>
                  <a:srgbClr val="0000FF"/>
                </a:solidFill>
              </a:rPr>
              <a:t>religio</a:t>
            </a:r>
            <a:r>
              <a:rPr lang="en-US" altLang="en-US" sz="1800" b="0" u="none"/>
              <a:t> – proper, formal, moderate worship and ritual</a:t>
            </a:r>
          </a:p>
          <a:p>
            <a:pPr eaLnBrk="1" hangingPunct="1">
              <a:spcBef>
                <a:spcPct val="0"/>
              </a:spcBef>
              <a:buFontTx/>
              <a:buNone/>
            </a:pPr>
            <a:endParaRPr lang="en-US" altLang="en-US" sz="1800" b="0" u="none"/>
          </a:p>
          <a:p>
            <a:pPr eaLnBrk="1" hangingPunct="1">
              <a:spcBef>
                <a:spcPct val="0"/>
              </a:spcBef>
              <a:buFontTx/>
              <a:buNone/>
            </a:pPr>
            <a:r>
              <a:rPr lang="en-US" altLang="en-US" sz="1800" i="1" u="none">
                <a:solidFill>
                  <a:srgbClr val="0000FF"/>
                </a:solidFill>
              </a:rPr>
              <a:t>superstitio</a:t>
            </a:r>
            <a:r>
              <a:rPr lang="en-US" altLang="en-US" sz="1800" b="0" u="none"/>
              <a:t> – excessive and irrational</a:t>
            </a:r>
          </a:p>
          <a:p>
            <a:pPr eaLnBrk="1" hangingPunct="1">
              <a:spcBef>
                <a:spcPct val="0"/>
              </a:spcBef>
              <a:buFontTx/>
              <a:buNone/>
            </a:pPr>
            <a:r>
              <a:rPr lang="en-US" altLang="en-US" sz="1800" b="0" u="none"/>
              <a:t>	</a:t>
            </a:r>
          </a:p>
          <a:p>
            <a:pPr eaLnBrk="1" hangingPunct="1">
              <a:spcBef>
                <a:spcPct val="0"/>
              </a:spcBef>
              <a:buFontTx/>
              <a:buNone/>
            </a:pPr>
            <a:r>
              <a:rPr lang="en-US" altLang="en-US" sz="1800" b="0" u="none"/>
              <a:t>	</a:t>
            </a:r>
            <a:r>
              <a:rPr lang="en-US" altLang="en-US" sz="1800" b="0" u="none">
                <a:cs typeface="Arial" panose="020B0604020202020204" pitchFamily="34" charset="0"/>
              </a:rPr>
              <a:t>• astrology</a:t>
            </a:r>
          </a:p>
          <a:p>
            <a:pPr eaLnBrk="1" hangingPunct="1">
              <a:spcBef>
                <a:spcPct val="0"/>
              </a:spcBef>
              <a:buFontTx/>
              <a:buNone/>
            </a:pPr>
            <a:r>
              <a:rPr lang="en-US" altLang="en-US" sz="1800" b="0" u="none">
                <a:cs typeface="Arial" panose="020B0604020202020204" pitchFamily="34" charset="0"/>
              </a:rPr>
              <a:t>	• magic (poisons and curses)</a:t>
            </a:r>
          </a:p>
          <a:p>
            <a:pPr eaLnBrk="1" hangingPunct="1">
              <a:spcBef>
                <a:spcPct val="0"/>
              </a:spcBef>
              <a:buFontTx/>
              <a:buNone/>
            </a:pPr>
            <a:r>
              <a:rPr lang="en-US" altLang="en-US" sz="1800" b="0" u="none">
                <a:cs typeface="Arial" panose="020B0604020202020204" pitchFamily="34" charset="0"/>
              </a:rPr>
              <a:t>	• seers – </a:t>
            </a:r>
            <a:r>
              <a:rPr lang="en-US" altLang="en-US" sz="1800" u="none">
                <a:solidFill>
                  <a:srgbClr val="0000FF"/>
                </a:solidFill>
                <a:cs typeface="Arial" panose="020B0604020202020204" pitchFamily="34" charset="0"/>
              </a:rPr>
              <a:t>Chaldeans</a:t>
            </a:r>
            <a:r>
              <a:rPr lang="en-US" altLang="en-US" sz="1800" b="0" u="none">
                <a:cs typeface="Arial" panose="020B0604020202020204" pitchFamily="34" charset="0"/>
              </a:rPr>
              <a:t> (Babylonian) and </a:t>
            </a:r>
            <a:r>
              <a:rPr lang="en-US" altLang="en-US" sz="1800" u="none">
                <a:solidFill>
                  <a:srgbClr val="0000FF"/>
                </a:solidFill>
                <a:cs typeface="Arial" panose="020B0604020202020204" pitchFamily="34" charset="0"/>
              </a:rPr>
              <a:t>Magi</a:t>
            </a:r>
            <a:r>
              <a:rPr lang="en-US" altLang="en-US" sz="1800" b="0" u="none">
                <a:cs typeface="Arial" panose="020B0604020202020204" pitchFamily="34" charset="0"/>
              </a:rPr>
              <a:t> (Persian/Parthian)</a:t>
            </a:r>
          </a:p>
          <a:p>
            <a:pPr eaLnBrk="1" hangingPunct="1">
              <a:spcBef>
                <a:spcPct val="0"/>
              </a:spcBef>
              <a:buFontTx/>
              <a:buNone/>
            </a:pPr>
            <a:r>
              <a:rPr lang="en-US" altLang="en-US" sz="1800" b="0" u="none">
                <a:cs typeface="Arial" panose="020B0604020202020204" pitchFamily="34" charset="0"/>
              </a:rPr>
              <a:t>		</a:t>
            </a:r>
            <a:r>
              <a:rPr lang="en-US" altLang="en-US" sz="1800" u="none">
                <a:solidFill>
                  <a:srgbClr val="0000FF"/>
                </a:solidFill>
                <a:cs typeface="Arial" panose="020B0604020202020204" pitchFamily="34" charset="0"/>
              </a:rPr>
              <a:t>Gymnosophists</a:t>
            </a:r>
            <a:r>
              <a:rPr lang="en-US" altLang="en-US" sz="1800" b="0" u="none">
                <a:cs typeface="Arial" panose="020B0604020202020204" pitchFamily="34" charset="0"/>
              </a:rPr>
              <a:t> (Naked-Sages) and </a:t>
            </a:r>
            <a:r>
              <a:rPr lang="en-US" altLang="en-US" sz="1800" u="none">
                <a:solidFill>
                  <a:srgbClr val="0000FF"/>
                </a:solidFill>
                <a:cs typeface="Arial" panose="020B0604020202020204" pitchFamily="34" charset="0"/>
              </a:rPr>
              <a:t>Druids</a:t>
            </a:r>
            <a:r>
              <a:rPr lang="en-US" altLang="en-US" sz="1800" b="0" u="none">
                <a:cs typeface="Arial" panose="020B0604020202020204" pitchFamily="34" charset="0"/>
              </a:rPr>
              <a:t> (Celtic)</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Island of </a:t>
            </a:r>
            <a:r>
              <a:rPr lang="en-US" altLang="en-US" sz="1800" u="none">
                <a:solidFill>
                  <a:srgbClr val="0000FF"/>
                </a:solidFill>
                <a:cs typeface="Arial" panose="020B0604020202020204" pitchFamily="34" charset="0"/>
              </a:rPr>
              <a:t>Mona</a:t>
            </a:r>
            <a:r>
              <a:rPr lang="en-US" altLang="en-US" sz="1800" b="0" u="none">
                <a:cs typeface="Arial" panose="020B0604020202020204" pitchFamily="34" charset="0"/>
              </a:rPr>
              <a:t> • </a:t>
            </a:r>
            <a:r>
              <a:rPr lang="en-US" altLang="en-US" sz="1800" u="none">
                <a:cs typeface="Arial" panose="020B0604020202020204" pitchFamily="34" charset="0"/>
              </a:rPr>
              <a:t>Druid</a:t>
            </a:r>
            <a:r>
              <a:rPr lang="en-US" altLang="en-US" sz="1800" b="0" u="none">
                <a:cs typeface="Arial" panose="020B0604020202020204" pitchFamily="34" charset="0"/>
              </a:rPr>
              <a:t> stronghold</a:t>
            </a:r>
          </a:p>
          <a:p>
            <a:pPr eaLnBrk="1" hangingPunct="1">
              <a:spcBef>
                <a:spcPct val="0"/>
              </a:spcBef>
              <a:buFontTx/>
              <a:buNone/>
            </a:pPr>
            <a:r>
              <a:rPr lang="en-US" altLang="en-US" sz="1800" b="0" u="none">
                <a:cs typeface="Arial" panose="020B0604020202020204" pitchFamily="34" charset="0"/>
              </a:rPr>
              <a:t>Then urged by their general’s appeals and mutual encouragements not to quail before a troop of frenzied women, they bore the standards onwards, smote down all resistance, and wrapped the foe in the flames of his own brands. A force was next set over the conquered, and their groves, devoted to inhuman superstitions, were destroyed. They deemed it indeed a duty to cover their altars with the blood of captives and to consult their deities through human entrails.</a:t>
            </a:r>
          </a:p>
          <a:p>
            <a:pPr eaLnBrk="1" hangingPunct="1">
              <a:spcBef>
                <a:spcPct val="0"/>
              </a:spcBef>
              <a:buFontTx/>
              <a:buNone/>
            </a:pPr>
            <a:r>
              <a:rPr lang="en-US" altLang="en-US" sz="1800" b="0" u="none">
                <a:cs typeface="Arial" panose="020B0604020202020204" pitchFamily="34" charset="0"/>
              </a:rPr>
              <a:t>						</a:t>
            </a:r>
            <a:r>
              <a:rPr lang="en-US" altLang="en-US" sz="1400" b="0" u="none">
                <a:cs typeface="Arial" panose="020B0604020202020204" pitchFamily="34" charset="0"/>
              </a:rPr>
              <a:t>Tacitus </a:t>
            </a:r>
            <a:r>
              <a:rPr lang="en-US" altLang="en-US" sz="1400" b="0" i="1" u="none">
                <a:cs typeface="Arial" panose="020B0604020202020204" pitchFamily="34" charset="0"/>
              </a:rPr>
              <a:t>Annals</a:t>
            </a:r>
            <a:r>
              <a:rPr lang="en-US" altLang="en-US" sz="1400" b="0" u="none">
                <a:cs typeface="Arial" panose="020B0604020202020204" pitchFamily="34" charset="0"/>
              </a:rPr>
              <a:t> XIV.30</a:t>
            </a:r>
          </a:p>
        </p:txBody>
      </p:sp>
      <p:pic>
        <p:nvPicPr>
          <p:cNvPr id="2" name="Audio 1">
            <a:hlinkClick r:id="" action="ppaction://media"/>
            <a:extLst>
              <a:ext uri="{FF2B5EF4-FFF2-40B4-BE49-F238E27FC236}">
                <a16:creationId xmlns:a16="http://schemas.microsoft.com/office/drawing/2014/main" id="{3BD540E6-9C21-4DFF-9390-B36A9F4357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365"/>
    </mc:Choice>
    <mc:Fallback>
      <p:transition spd="slow" advTm="423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4EA0C0E-5A34-49B2-B0AE-65CBBB126F8D}"/>
              </a:ext>
            </a:extLst>
          </p:cNvPr>
          <p:cNvSpPr>
            <a:spLocks noChangeArrowheads="1"/>
          </p:cNvSpPr>
          <p:nvPr/>
        </p:nvSpPr>
        <p:spPr bwMode="auto">
          <a:xfrm>
            <a:off x="400050" y="304800"/>
            <a:ext cx="5770563"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b="0" i="1" u="none">
              <a:solidFill>
                <a:srgbClr val="000000"/>
              </a:solidFill>
            </a:endParaRPr>
          </a:p>
          <a:p>
            <a:pPr eaLnBrk="1" hangingPunct="1">
              <a:spcBef>
                <a:spcPct val="0"/>
              </a:spcBef>
              <a:buFontTx/>
              <a:buNone/>
            </a:pPr>
            <a:r>
              <a:rPr lang="en-US" altLang="en-US" sz="2000" u="none"/>
              <a:t>P. </a:t>
            </a:r>
            <a:r>
              <a:rPr lang="en-US" altLang="en-US" sz="2000" u="none">
                <a:solidFill>
                  <a:srgbClr val="3333FF"/>
                </a:solidFill>
              </a:rPr>
              <a:t>OVID</a:t>
            </a:r>
            <a:r>
              <a:rPr lang="en-US" altLang="en-US" sz="2000" u="none"/>
              <a:t>ius Naso</a:t>
            </a:r>
            <a:endParaRPr lang="en-US" altLang="en-US" sz="1800" u="none"/>
          </a:p>
          <a:p>
            <a:pPr eaLnBrk="1" hangingPunct="1">
              <a:spcBef>
                <a:spcPct val="0"/>
              </a:spcBef>
              <a:buFontTx/>
              <a:buNone/>
            </a:pPr>
            <a:r>
              <a:rPr lang="en-US" altLang="en-US" sz="1700" b="0" u="none"/>
              <a:t>  exiled to Tomis (8-ca.18 CE) Pontic, or Black Sea, island</a:t>
            </a:r>
            <a:endParaRPr lang="en-US" altLang="en-US" sz="1700" u="none"/>
          </a:p>
        </p:txBody>
      </p:sp>
      <p:sp>
        <p:nvSpPr>
          <p:cNvPr id="11267" name="Text Box 3">
            <a:extLst>
              <a:ext uri="{FF2B5EF4-FFF2-40B4-BE49-F238E27FC236}">
                <a16:creationId xmlns:a16="http://schemas.microsoft.com/office/drawing/2014/main" id="{67E3224D-961D-49BD-9F02-A35FF09EC6F0}"/>
              </a:ext>
            </a:extLst>
          </p:cNvPr>
          <p:cNvSpPr txBox="1">
            <a:spLocks noChangeArrowheads="1"/>
          </p:cNvSpPr>
          <p:nvPr/>
        </p:nvSpPr>
        <p:spPr bwMode="auto">
          <a:xfrm>
            <a:off x="442913" y="1403350"/>
            <a:ext cx="883126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u="none">
                <a:solidFill>
                  <a:srgbClr val="3333FF"/>
                </a:solidFill>
              </a:rPr>
              <a:t>JULIA</a:t>
            </a:r>
            <a:r>
              <a:rPr lang="en-US" altLang="en-US" sz="1700" u="none">
                <a:solidFill>
                  <a:srgbClr val="0066CC"/>
                </a:solidFill>
              </a:rPr>
              <a:t> </a:t>
            </a:r>
            <a:r>
              <a:rPr lang="en-US" altLang="en-US" sz="1700" u="none"/>
              <a:t>the Younger</a:t>
            </a:r>
            <a:r>
              <a:rPr lang="en-US" altLang="en-US" sz="1700" b="0" u="none"/>
              <a:t> strays from marriage** exiled to Trimerus (8-ca.28 CE) Adriatic island</a:t>
            </a:r>
            <a:endParaRPr lang="en-US" altLang="en-US" sz="1700" u="none"/>
          </a:p>
          <a:p>
            <a:pPr eaLnBrk="1" hangingPunct="1">
              <a:spcBef>
                <a:spcPct val="0"/>
              </a:spcBef>
              <a:buFontTx/>
              <a:buNone/>
            </a:pPr>
            <a:endParaRPr lang="en-US" altLang="en-US" sz="500" u="none"/>
          </a:p>
          <a:p>
            <a:pPr eaLnBrk="1" hangingPunct="1">
              <a:spcBef>
                <a:spcPct val="0"/>
              </a:spcBef>
              <a:buFontTx/>
              <a:buNone/>
            </a:pPr>
            <a:endParaRPr lang="en-US" altLang="en-US" sz="600" u="none"/>
          </a:p>
          <a:p>
            <a:pPr eaLnBrk="1" hangingPunct="1">
              <a:spcBef>
                <a:spcPct val="0"/>
              </a:spcBef>
              <a:buFontTx/>
              <a:buNone/>
            </a:pPr>
            <a:r>
              <a:rPr lang="en-US" altLang="en-US" sz="1700" b="0" u="none"/>
              <a:t>     I sing of safe love, permissible intrigue</a:t>
            </a:r>
          </a:p>
          <a:p>
            <a:pPr eaLnBrk="1" hangingPunct="1">
              <a:spcBef>
                <a:spcPct val="0"/>
              </a:spcBef>
              <a:buFontTx/>
              <a:buNone/>
            </a:pPr>
            <a:r>
              <a:rPr lang="en-US" altLang="en-US" sz="1700" b="0" u="none"/>
              <a:t>     And there’ll be no offense (</a:t>
            </a:r>
            <a:r>
              <a:rPr lang="en-US" altLang="en-US" sz="1700" b="0" i="1" u="none"/>
              <a:t>crimen</a:t>
            </a:r>
            <a:r>
              <a:rPr lang="en-US" altLang="en-US" sz="1700" b="0" u="none"/>
              <a:t>) in my song.</a:t>
            </a:r>
          </a:p>
          <a:p>
            <a:pPr eaLnBrk="1" hangingPunct="1">
              <a:spcBef>
                <a:spcPct val="0"/>
              </a:spcBef>
              <a:buFontTx/>
              <a:buNone/>
            </a:pPr>
            <a:r>
              <a:rPr lang="en-US" altLang="en-US" sz="1700" b="0" u="none"/>
              <a:t>                                                                                       Ovid </a:t>
            </a:r>
            <a:r>
              <a:rPr lang="en-US" altLang="en-US" sz="1700" b="0" i="1" u="none"/>
              <a:t>Ars Amatoria</a:t>
            </a:r>
            <a:r>
              <a:rPr lang="en-US" altLang="en-US" sz="1700" b="0" u="none"/>
              <a:t> I.1</a:t>
            </a:r>
          </a:p>
          <a:p>
            <a:pPr eaLnBrk="1" hangingPunct="1">
              <a:spcBef>
                <a:spcPct val="0"/>
              </a:spcBef>
              <a:buFontTx/>
              <a:buNone/>
            </a:pPr>
            <a:endParaRPr lang="en-US" altLang="en-US" sz="800" u="none"/>
          </a:p>
          <a:p>
            <a:pPr eaLnBrk="1" hangingPunct="1">
              <a:spcBef>
                <a:spcPct val="0"/>
              </a:spcBef>
              <a:buFontTx/>
              <a:buNone/>
            </a:pPr>
            <a:endParaRPr lang="en-US" altLang="en-US" sz="800" u="none"/>
          </a:p>
          <a:p>
            <a:pPr eaLnBrk="1" hangingPunct="1">
              <a:spcBef>
                <a:spcPct val="0"/>
              </a:spcBef>
              <a:buFontTx/>
              <a:buNone/>
            </a:pPr>
            <a:r>
              <a:rPr lang="en-US" altLang="en-US" sz="1700" b="0" u="none"/>
              <a:t>     Two offenses (</a:t>
            </a:r>
            <a:r>
              <a:rPr lang="en-US" altLang="en-US" sz="1700" b="0" i="1" u="none"/>
              <a:t>crimina</a:t>
            </a:r>
            <a:r>
              <a:rPr lang="en-US" altLang="en-US" sz="1700" b="0" u="none"/>
              <a:t>) ruined me – a poem and an error (</a:t>
            </a:r>
            <a:r>
              <a:rPr lang="en-US" altLang="en-US" sz="1700" b="0" i="1" u="none"/>
              <a:t>carmen et error</a:t>
            </a:r>
            <a:r>
              <a:rPr lang="en-US" altLang="en-US" sz="1700" b="0" u="none"/>
              <a:t>)</a:t>
            </a:r>
          </a:p>
          <a:p>
            <a:pPr eaLnBrk="1" hangingPunct="1">
              <a:spcBef>
                <a:spcPct val="0"/>
              </a:spcBef>
              <a:buFontTx/>
              <a:buNone/>
            </a:pPr>
            <a:r>
              <a:rPr lang="en-US" altLang="en-US" sz="1700" b="0" u="none"/>
              <a:t>     I must remain silent about the second fault:</a:t>
            </a:r>
          </a:p>
          <a:p>
            <a:pPr eaLnBrk="1" hangingPunct="1">
              <a:spcBef>
                <a:spcPct val="0"/>
              </a:spcBef>
              <a:buFontTx/>
              <a:buNone/>
            </a:pPr>
            <a:r>
              <a:rPr lang="en-US" altLang="en-US" sz="1700" b="0" u="none"/>
              <a:t>     I’m not important enough to re-open your wound, Caesar,</a:t>
            </a:r>
          </a:p>
          <a:p>
            <a:pPr eaLnBrk="1" hangingPunct="1">
              <a:spcBef>
                <a:spcPct val="0"/>
              </a:spcBef>
              <a:buFontTx/>
              <a:buNone/>
            </a:pPr>
            <a:r>
              <a:rPr lang="en-US" altLang="en-US" sz="1700" b="0" u="none"/>
              <a:t>     It’s more than sufficient you should be troubled once.</a:t>
            </a:r>
          </a:p>
          <a:p>
            <a:pPr eaLnBrk="1" hangingPunct="1">
              <a:spcBef>
                <a:spcPct val="0"/>
              </a:spcBef>
              <a:buFontTx/>
              <a:buNone/>
            </a:pPr>
            <a:r>
              <a:rPr lang="en-US" altLang="en-US" sz="1700" b="0" u="none"/>
              <a:t>     The first then – that I’m accused of being a teacher </a:t>
            </a:r>
          </a:p>
          <a:p>
            <a:pPr eaLnBrk="1" hangingPunct="1">
              <a:spcBef>
                <a:spcPct val="0"/>
              </a:spcBef>
              <a:buFontTx/>
              <a:buNone/>
            </a:pPr>
            <a:r>
              <a:rPr lang="en-US" altLang="en-US" sz="1700" b="0" u="none"/>
              <a:t>     of obscene adultery, by means of a vile poem (</a:t>
            </a:r>
            <a:r>
              <a:rPr lang="en-US" altLang="en-US" sz="1700" b="0" i="1" u="none"/>
              <a:t>carmen</a:t>
            </a:r>
            <a:r>
              <a:rPr lang="en-US" altLang="en-US" sz="1700" b="0" u="none"/>
              <a:t>)…</a:t>
            </a:r>
          </a:p>
          <a:p>
            <a:pPr eaLnBrk="1" hangingPunct="1">
              <a:spcBef>
                <a:spcPct val="0"/>
              </a:spcBef>
              <a:buFontTx/>
              <a:buNone/>
            </a:pPr>
            <a:r>
              <a:rPr lang="en-US" altLang="en-US" sz="1700" b="0" u="none"/>
              <a:t>                                                                                   Ovid </a:t>
            </a:r>
            <a:r>
              <a:rPr lang="en-US" altLang="en-US" sz="1700" b="0" i="1" u="none"/>
              <a:t>Tristia</a:t>
            </a:r>
            <a:r>
              <a:rPr lang="en-US" altLang="en-US" sz="1700" b="0" u="none"/>
              <a:t> II.207-212</a:t>
            </a:r>
          </a:p>
          <a:p>
            <a:pPr eaLnBrk="1" hangingPunct="1">
              <a:spcBef>
                <a:spcPct val="0"/>
              </a:spcBef>
              <a:buFontTx/>
              <a:buNone/>
            </a:pPr>
            <a:endParaRPr lang="en-US" altLang="en-US" sz="1400" b="0" u="none"/>
          </a:p>
          <a:p>
            <a:pPr eaLnBrk="1" hangingPunct="1">
              <a:spcBef>
                <a:spcPct val="0"/>
              </a:spcBef>
              <a:buFontTx/>
              <a:buNone/>
            </a:pPr>
            <a:endParaRPr lang="en-US" altLang="en-US" sz="800" u="none"/>
          </a:p>
          <a:p>
            <a:pPr eaLnBrk="1" hangingPunct="1">
              <a:spcBef>
                <a:spcPct val="0"/>
              </a:spcBef>
              <a:buFontTx/>
              <a:buNone/>
            </a:pPr>
            <a:r>
              <a:rPr lang="en-US" altLang="en-US" sz="1400" b="0" u="none"/>
              <a:t>**mother </a:t>
            </a:r>
            <a:r>
              <a:rPr lang="en-US" altLang="en-US" sz="1400" u="none">
                <a:solidFill>
                  <a:srgbClr val="3333FF"/>
                </a:solidFill>
              </a:rPr>
              <a:t>JULIA</a:t>
            </a:r>
            <a:r>
              <a:rPr lang="en-US" altLang="en-US" sz="1400" u="none">
                <a:solidFill>
                  <a:srgbClr val="0066CC"/>
                </a:solidFill>
              </a:rPr>
              <a:t> </a:t>
            </a:r>
            <a:r>
              <a:rPr lang="en-US" altLang="en-US" sz="1400" u="none"/>
              <a:t>the Elder</a:t>
            </a:r>
            <a:r>
              <a:rPr lang="en-US" altLang="en-US" sz="1400" b="0" u="none"/>
              <a:t> strayed, previously exiled to Pandateria (2 BCE-14 CE) Tyrrhenian islan</a:t>
            </a:r>
          </a:p>
          <a:p>
            <a:pPr eaLnBrk="1" hangingPunct="1">
              <a:spcBef>
                <a:spcPct val="0"/>
              </a:spcBef>
              <a:buFontTx/>
              <a:buNone/>
            </a:pPr>
            <a:r>
              <a:rPr lang="en-US" altLang="en-US" sz="1400" b="0" u="none"/>
              <a:t>**daughter </a:t>
            </a:r>
            <a:r>
              <a:rPr lang="en-US" altLang="en-US" sz="1400" u="none">
                <a:solidFill>
                  <a:srgbClr val="3333FF"/>
                </a:solidFill>
              </a:rPr>
              <a:t>AGRIPPINA </a:t>
            </a:r>
            <a:r>
              <a:rPr lang="en-US" altLang="en-US" sz="1400" u="none"/>
              <a:t>the Elder </a:t>
            </a:r>
            <a:r>
              <a:rPr lang="en-US" altLang="en-US" sz="1400" b="0" u="none"/>
              <a:t>will stray, will also be exiled to Pandateria (29-33 CE)</a:t>
            </a:r>
          </a:p>
        </p:txBody>
      </p:sp>
      <p:pic>
        <p:nvPicPr>
          <p:cNvPr id="11268" name="Picture 4">
            <a:extLst>
              <a:ext uri="{FF2B5EF4-FFF2-40B4-BE49-F238E27FC236}">
                <a16:creationId xmlns:a16="http://schemas.microsoft.com/office/drawing/2014/main" id="{553D66CE-88A6-4FFB-9C92-8EC1CACF60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8462B5E9-B163-4A21-96AA-0151DBE07A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2507"/>
    </mc:Choice>
    <mc:Fallback>
      <p:transition spd="slow" advTm="82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88B8F54-385A-4300-868E-C3356245BC6A}"/>
              </a:ext>
            </a:extLst>
          </p:cNvPr>
          <p:cNvSpPr>
            <a:spLocks noChangeArrowheads="1"/>
          </p:cNvSpPr>
          <p:nvPr/>
        </p:nvSpPr>
        <p:spPr bwMode="auto">
          <a:xfrm>
            <a:off x="400050" y="471488"/>
            <a:ext cx="28003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solidFill>
                  <a:srgbClr val="0000FF"/>
                </a:solidFill>
              </a:rPr>
              <a:t>BACCHUS</a:t>
            </a:r>
            <a:r>
              <a:rPr lang="en-US" altLang="en-US" sz="1800" u="none">
                <a:solidFill>
                  <a:schemeClr val="accent2"/>
                </a:solidFill>
              </a:rPr>
              <a:t> </a:t>
            </a:r>
            <a:r>
              <a:rPr lang="en-US" altLang="en-US" sz="1800" b="0" u="none"/>
              <a:t>(DIONYSIUS)</a:t>
            </a:r>
            <a:endParaRPr lang="en-US" altLang="en-US" sz="1700" b="0" u="none"/>
          </a:p>
        </p:txBody>
      </p:sp>
      <p:sp>
        <p:nvSpPr>
          <p:cNvPr id="97283" name="Text Box 3">
            <a:extLst>
              <a:ext uri="{FF2B5EF4-FFF2-40B4-BE49-F238E27FC236}">
                <a16:creationId xmlns:a16="http://schemas.microsoft.com/office/drawing/2014/main" id="{F39B8CED-260C-4E32-97F9-E9E13AEEB90A}"/>
              </a:ext>
            </a:extLst>
          </p:cNvPr>
          <p:cNvSpPr txBox="1">
            <a:spLocks noChangeArrowheads="1"/>
          </p:cNvSpPr>
          <p:nvPr/>
        </p:nvSpPr>
        <p:spPr bwMode="auto">
          <a:xfrm>
            <a:off x="442913" y="1519238"/>
            <a:ext cx="6985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Suppression of the </a:t>
            </a:r>
            <a:r>
              <a:rPr lang="en-US" altLang="en-US" sz="1800" u="none">
                <a:solidFill>
                  <a:srgbClr val="0000FF"/>
                </a:solidFill>
              </a:rPr>
              <a:t>BACCHANALIA</a:t>
            </a:r>
            <a:r>
              <a:rPr lang="en-US" altLang="en-US" sz="1800" b="0" u="none"/>
              <a:t>, 186 BCE</a:t>
            </a:r>
          </a:p>
          <a:p>
            <a:pPr eaLnBrk="1" hangingPunct="1">
              <a:spcBef>
                <a:spcPct val="0"/>
              </a:spcBef>
              <a:buFontTx/>
              <a:buNone/>
            </a:pPr>
            <a:r>
              <a:rPr lang="en-US" altLang="en-US" sz="1600" b="0" u="none"/>
              <a:t>    Livy XXXIX</a:t>
            </a:r>
          </a:p>
          <a:p>
            <a:pPr eaLnBrk="1" hangingPunct="1">
              <a:spcBef>
                <a:spcPct val="0"/>
              </a:spcBef>
              <a:buFontTx/>
              <a:buNone/>
            </a:pPr>
            <a:r>
              <a:rPr lang="en-US" altLang="en-US" sz="1600" b="0" u="none"/>
              <a:t>    Senatorial decree (</a:t>
            </a:r>
            <a:r>
              <a:rPr lang="en-US" altLang="en-US" sz="1600" b="0" i="1" u="none"/>
              <a:t>senatus consultum</a:t>
            </a:r>
            <a:r>
              <a:rPr lang="en-US" altLang="en-US" sz="1600" b="0" u="none"/>
              <a:t>) </a:t>
            </a:r>
            <a:r>
              <a:rPr lang="en-US" altLang="en-US" sz="1600" b="0" i="1" u="none"/>
              <a:t>CIL</a:t>
            </a:r>
            <a:r>
              <a:rPr lang="en-US" altLang="en-US" sz="1600" b="0" u="none"/>
              <a:t> I.2.581</a:t>
            </a:r>
          </a:p>
          <a:p>
            <a:pPr eaLnBrk="1" hangingPunct="1">
              <a:spcBef>
                <a:spcPct val="0"/>
              </a:spcBef>
              <a:buFontTx/>
              <a:buNone/>
            </a:pPr>
            <a:endParaRPr lang="en-US" altLang="en-US" sz="1600" b="0" u="none"/>
          </a:p>
          <a:p>
            <a:pPr eaLnBrk="1" hangingPunct="1">
              <a:spcBef>
                <a:spcPct val="0"/>
              </a:spcBef>
              <a:buFontTx/>
              <a:buNone/>
            </a:pPr>
            <a:r>
              <a:rPr lang="en-US" altLang="en-US" sz="1800" b="0" u="none"/>
              <a:t>from </a:t>
            </a:r>
            <a:r>
              <a:rPr lang="en-US" altLang="en-US" sz="1800" u="none">
                <a:solidFill>
                  <a:srgbClr val="0000FF"/>
                </a:solidFill>
              </a:rPr>
              <a:t>Greece </a:t>
            </a:r>
            <a:r>
              <a:rPr lang="en-US" altLang="en-US" sz="1800" b="0" u="none"/>
              <a:t>(from </a:t>
            </a:r>
            <a:r>
              <a:rPr lang="en-US" altLang="en-US" sz="1800" u="none"/>
              <a:t>Asia Minor</a:t>
            </a:r>
            <a:r>
              <a:rPr lang="en-US" altLang="en-US" sz="1800" b="0" u="none"/>
              <a:t>)</a:t>
            </a:r>
          </a:p>
          <a:p>
            <a:pPr eaLnBrk="1" hangingPunct="1">
              <a:spcBef>
                <a:spcPct val="0"/>
              </a:spcBef>
              <a:buFontTx/>
              <a:buNone/>
            </a:pPr>
            <a:endParaRPr lang="en-US" altLang="en-US" sz="1800" b="0" u="none">
              <a:solidFill>
                <a:srgbClr val="0000FF"/>
              </a:solidFill>
              <a:cs typeface="Arial" panose="020B0604020202020204" pitchFamily="34" charset="0"/>
            </a:endParaRPr>
          </a:p>
          <a:p>
            <a:pPr eaLnBrk="1" hangingPunct="1">
              <a:spcBef>
                <a:spcPct val="0"/>
              </a:spcBef>
              <a:buFontTx/>
              <a:buNone/>
            </a:pPr>
            <a:r>
              <a:rPr lang="en-US" altLang="en-US" sz="1800" u="none">
                <a:solidFill>
                  <a:srgbClr val="0000FF"/>
                </a:solidFill>
                <a:cs typeface="Arial" panose="020B0604020202020204" pitchFamily="34" charset="0"/>
              </a:rPr>
              <a:t>Plautus</a:t>
            </a:r>
            <a:r>
              <a:rPr lang="en-US" altLang="en-US" sz="1800" b="0" u="none">
                <a:cs typeface="Arial" panose="020B0604020202020204" pitchFamily="34" charset="0"/>
              </a:rPr>
              <a:t> mentions </a:t>
            </a:r>
            <a:r>
              <a:rPr lang="en-US" altLang="en-US" sz="1800" u="none">
                <a:solidFill>
                  <a:srgbClr val="0000FF"/>
                </a:solidFill>
                <a:cs typeface="Arial" panose="020B0604020202020204" pitchFamily="34" charset="0"/>
              </a:rPr>
              <a:t>Bacchic</a:t>
            </a:r>
            <a:r>
              <a:rPr lang="en-US" altLang="en-US" sz="1800" b="0" u="none">
                <a:cs typeface="Arial" panose="020B0604020202020204" pitchFamily="34" charset="0"/>
              </a:rPr>
              <a:t> rituals in his plays, as well established,</a:t>
            </a:r>
          </a:p>
          <a:p>
            <a:pPr eaLnBrk="1" hangingPunct="1">
              <a:spcBef>
                <a:spcPct val="0"/>
              </a:spcBef>
              <a:buFontTx/>
              <a:buNone/>
            </a:pPr>
            <a:r>
              <a:rPr lang="en-US" altLang="en-US" sz="1800" b="0" u="none">
                <a:cs typeface="Arial" panose="020B0604020202020204" pitchFamily="34" charset="0"/>
              </a:rPr>
              <a:t>   while</a:t>
            </a:r>
            <a:r>
              <a:rPr lang="en-US" altLang="en-US" sz="1800" u="none">
                <a:solidFill>
                  <a:srgbClr val="0066CC"/>
                </a:solidFill>
                <a:cs typeface="Arial" panose="020B0604020202020204" pitchFamily="34" charset="0"/>
              </a:rPr>
              <a:t> </a:t>
            </a:r>
            <a:r>
              <a:rPr lang="en-US" altLang="en-US" sz="1800" u="none">
                <a:solidFill>
                  <a:srgbClr val="0000FF"/>
                </a:solidFill>
                <a:cs typeface="Arial" panose="020B0604020202020204" pitchFamily="34" charset="0"/>
              </a:rPr>
              <a:t>Livy</a:t>
            </a:r>
            <a:r>
              <a:rPr lang="en-US" altLang="en-US" sz="1800" b="0" u="none">
                <a:cs typeface="Arial" panose="020B0604020202020204" pitchFamily="34" charset="0"/>
              </a:rPr>
              <a:t> treats the cult as a novelty</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b="0" u="none">
                <a:cs typeface="Arial" panose="020B0604020202020204" pitchFamily="34" charset="0"/>
              </a:rPr>
              <a:t>• hidden &amp; nocturnal, conspiratorial</a:t>
            </a:r>
          </a:p>
          <a:p>
            <a:pPr eaLnBrk="1" hangingPunct="1">
              <a:spcBef>
                <a:spcPct val="0"/>
              </a:spcBef>
              <a:buFontTx/>
              <a:buNone/>
            </a:pPr>
            <a:r>
              <a:rPr lang="en-US" altLang="en-US" sz="1800" b="0" u="none">
                <a:cs typeface="Arial" panose="020B0604020202020204" pitchFamily="34" charset="0"/>
              </a:rPr>
              <a:t>• wine &amp; licentiousness</a:t>
            </a:r>
          </a:p>
          <a:p>
            <a:pPr eaLnBrk="1" hangingPunct="1">
              <a:spcBef>
                <a:spcPct val="0"/>
              </a:spcBef>
              <a:buFontTx/>
              <a:buNone/>
            </a:pPr>
            <a:r>
              <a:rPr lang="en-US" altLang="en-US" sz="1800" b="0" u="none">
                <a:cs typeface="Arial" panose="020B0604020202020204" pitchFamily="34" charset="0"/>
              </a:rPr>
              <a:t>• men &amp; women, young &amp; old, rich &amp; poor</a:t>
            </a:r>
          </a:p>
          <a:p>
            <a:pPr eaLnBrk="1" hangingPunct="1">
              <a:spcBef>
                <a:spcPct val="0"/>
              </a:spcBef>
              <a:buFontTx/>
              <a:buNone/>
            </a:pPr>
            <a:r>
              <a:rPr lang="en-US" altLang="en-US" sz="1800" b="0" u="none">
                <a:cs typeface="Arial" panose="020B0604020202020204" pitchFamily="34" charset="0"/>
              </a:rPr>
              <a:t>• </a:t>
            </a:r>
            <a:r>
              <a:rPr lang="en-US" altLang="en-US" sz="1800" u="none">
                <a:solidFill>
                  <a:srgbClr val="0000FF"/>
                </a:solidFill>
                <a:cs typeface="Arial" panose="020B0604020202020204" pitchFamily="34" charset="0"/>
              </a:rPr>
              <a:t>ecstatic</a:t>
            </a:r>
            <a:r>
              <a:rPr lang="en-US" altLang="en-US" sz="1800" u="none">
                <a:solidFill>
                  <a:srgbClr val="0066CC"/>
                </a:solidFill>
                <a:cs typeface="Arial" panose="020B0604020202020204" pitchFamily="34" charset="0"/>
              </a:rPr>
              <a:t> </a:t>
            </a:r>
            <a:r>
              <a:rPr lang="en-US" altLang="en-US" sz="1800" b="0" u="none">
                <a:cs typeface="Arial" panose="020B0604020202020204" pitchFamily="34" charset="0"/>
              </a:rPr>
              <a:t>Bacchic women</a:t>
            </a:r>
          </a:p>
          <a:p>
            <a:pPr eaLnBrk="1" hangingPunct="1">
              <a:spcBef>
                <a:spcPct val="0"/>
              </a:spcBef>
              <a:buFontTx/>
              <a:buNone/>
            </a:pPr>
            <a:endParaRPr lang="en-US" altLang="en-US" sz="1800" b="0" u="none">
              <a:cs typeface="Arial" panose="020B0604020202020204" pitchFamily="34" charset="0"/>
            </a:endParaRPr>
          </a:p>
          <a:p>
            <a:pPr eaLnBrk="1" hangingPunct="1">
              <a:spcBef>
                <a:spcPct val="0"/>
              </a:spcBef>
              <a:buFontTx/>
              <a:buNone/>
            </a:pPr>
            <a:r>
              <a:rPr lang="en-US" altLang="en-US" sz="1800" u="none">
                <a:cs typeface="Arial" panose="020B0604020202020204" pitchFamily="34" charset="0"/>
              </a:rPr>
              <a:t>outside control </a:t>
            </a:r>
            <a:r>
              <a:rPr lang="en-US" altLang="en-US" sz="1800" b="0" u="none">
                <a:cs typeface="Arial" panose="020B0604020202020204" pitchFamily="34" charset="0"/>
              </a:rPr>
              <a:t>of Priestly Colleges </a:t>
            </a:r>
          </a:p>
        </p:txBody>
      </p:sp>
      <p:pic>
        <p:nvPicPr>
          <p:cNvPr id="2" name="Audio 1">
            <a:hlinkClick r:id="" action="ppaction://media"/>
            <a:extLst>
              <a:ext uri="{FF2B5EF4-FFF2-40B4-BE49-F238E27FC236}">
                <a16:creationId xmlns:a16="http://schemas.microsoft.com/office/drawing/2014/main" id="{5829D181-ECFD-49C5-8DA0-8A27C9D348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236"/>
    </mc:Choice>
    <mc:Fallback>
      <p:transition spd="slow" advTm="4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7EEA1B1D-A14E-427B-A6BC-F7DEEC4B078A}"/>
              </a:ext>
            </a:extLst>
          </p:cNvPr>
          <p:cNvSpPr>
            <a:spLocks noChangeArrowheads="1"/>
          </p:cNvSpPr>
          <p:nvPr/>
        </p:nvSpPr>
        <p:spPr bwMode="auto">
          <a:xfrm>
            <a:off x="400050" y="471488"/>
            <a:ext cx="19621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00FF"/>
              </a:solidFill>
            </a:endParaRPr>
          </a:p>
          <a:p>
            <a:pPr eaLnBrk="1" hangingPunct="1">
              <a:spcBef>
                <a:spcPct val="0"/>
              </a:spcBef>
              <a:buFontTx/>
              <a:buNone/>
            </a:pPr>
            <a:r>
              <a:rPr lang="en-US" altLang="en-US" sz="1800" u="none">
                <a:solidFill>
                  <a:srgbClr val="0000FF"/>
                </a:solidFill>
              </a:rPr>
              <a:t>ISIS</a:t>
            </a:r>
            <a:endParaRPr lang="en-US" altLang="en-US" sz="1700" b="0" u="none">
              <a:solidFill>
                <a:srgbClr val="0000FF"/>
              </a:solidFill>
            </a:endParaRPr>
          </a:p>
        </p:txBody>
      </p:sp>
      <p:sp>
        <p:nvSpPr>
          <p:cNvPr id="99331" name="Text Box 3">
            <a:extLst>
              <a:ext uri="{FF2B5EF4-FFF2-40B4-BE49-F238E27FC236}">
                <a16:creationId xmlns:a16="http://schemas.microsoft.com/office/drawing/2014/main" id="{298744B1-CE21-4A12-BDBA-EDBB56C5A8B8}"/>
              </a:ext>
            </a:extLst>
          </p:cNvPr>
          <p:cNvSpPr txBox="1">
            <a:spLocks noChangeArrowheads="1"/>
          </p:cNvSpPr>
          <p:nvPr/>
        </p:nvSpPr>
        <p:spPr bwMode="auto">
          <a:xfrm>
            <a:off x="442913" y="1519238"/>
            <a:ext cx="8396287"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belief</a:t>
            </a:r>
            <a:r>
              <a:rPr lang="en-US" altLang="en-US" sz="1800" u="none"/>
              <a:t>, </a:t>
            </a:r>
            <a:r>
              <a:rPr lang="en-US" altLang="en-US" sz="1800" u="none">
                <a:solidFill>
                  <a:srgbClr val="0000FF"/>
                </a:solidFill>
              </a:rPr>
              <a:t>ecstasy</a:t>
            </a:r>
            <a:r>
              <a:rPr lang="en-US" altLang="en-US" sz="1800" u="none"/>
              <a:t> and </a:t>
            </a:r>
            <a:r>
              <a:rPr lang="en-US" altLang="en-US" sz="1800" u="none">
                <a:solidFill>
                  <a:srgbClr val="0000FF"/>
                </a:solidFill>
              </a:rPr>
              <a:t>ethical purity</a:t>
            </a:r>
            <a:endParaRPr lang="en-US" altLang="en-US" sz="1800" b="0" u="none">
              <a:solidFill>
                <a:srgbClr val="0000FF"/>
              </a:solidFill>
            </a:endParaRPr>
          </a:p>
          <a:p>
            <a:pPr eaLnBrk="1" hangingPunct="1">
              <a:spcBef>
                <a:spcPct val="0"/>
              </a:spcBef>
              <a:buFontTx/>
              <a:buNone/>
            </a:pPr>
            <a:r>
              <a:rPr lang="en-US" altLang="en-US" sz="1800" b="0" u="none"/>
              <a:t>	vs. </a:t>
            </a:r>
            <a:r>
              <a:rPr lang="en-US" altLang="en-US" sz="1800" u="none"/>
              <a:t>formalism</a:t>
            </a:r>
            <a:r>
              <a:rPr lang="en-US" altLang="en-US" sz="1800" b="0" u="none"/>
              <a:t>, </a:t>
            </a:r>
            <a:r>
              <a:rPr lang="en-US" altLang="en-US" sz="1800" u="none"/>
              <a:t>rationalism</a:t>
            </a:r>
            <a:r>
              <a:rPr lang="en-US" altLang="en-US" sz="1800" b="0" u="none"/>
              <a:t> and </a:t>
            </a:r>
            <a:r>
              <a:rPr lang="en-US" altLang="en-US" sz="1800" u="none"/>
              <a:t>ritual purity</a:t>
            </a:r>
          </a:p>
          <a:p>
            <a:pPr eaLnBrk="1" hangingPunct="1">
              <a:spcBef>
                <a:spcPct val="0"/>
              </a:spcBef>
              <a:buFontTx/>
              <a:buNone/>
            </a:pPr>
            <a:endParaRPr lang="en-US" altLang="en-US" sz="1800" b="0" u="none"/>
          </a:p>
          <a:p>
            <a:pPr eaLnBrk="1" hangingPunct="1">
              <a:spcBef>
                <a:spcPct val="0"/>
              </a:spcBef>
              <a:buFontTx/>
              <a:buNone/>
            </a:pPr>
            <a:r>
              <a:rPr lang="en-US" altLang="en-US" sz="1800" b="0" u="none"/>
              <a:t>from Hellenized </a:t>
            </a:r>
            <a:r>
              <a:rPr lang="en-US" altLang="en-US" sz="1800" u="none">
                <a:solidFill>
                  <a:srgbClr val="0000FF"/>
                </a:solidFill>
              </a:rPr>
              <a:t>Egypt</a:t>
            </a:r>
            <a:r>
              <a:rPr lang="en-US" altLang="en-US" sz="1800" b="0" u="none"/>
              <a:t> – Egyptian gods with Greek names (</a:t>
            </a:r>
            <a:r>
              <a:rPr lang="en-US" altLang="en-US" sz="1800" b="0" i="1" u="none"/>
              <a:t>interpretatio Graeca</a:t>
            </a:r>
            <a:r>
              <a:rPr lang="en-US" altLang="en-US" sz="1800" b="0" u="none"/>
              <a:t>)</a:t>
            </a:r>
          </a:p>
          <a:p>
            <a:pPr eaLnBrk="1" hangingPunct="1">
              <a:spcBef>
                <a:spcPct val="0"/>
              </a:spcBef>
              <a:buFontTx/>
              <a:buNone/>
            </a:pPr>
            <a:endParaRPr lang="en-US" altLang="en-US" sz="1800" b="0" u="none"/>
          </a:p>
          <a:p>
            <a:pPr eaLnBrk="1" hangingPunct="1">
              <a:spcBef>
                <a:spcPct val="0"/>
              </a:spcBef>
              <a:buFontTx/>
              <a:buNone/>
            </a:pPr>
            <a:r>
              <a:rPr lang="en-US" altLang="en-US" sz="1800" b="0" u="none"/>
              <a:t>did not renounce state cult – pray for the emperor, to Rome, her fleet</a:t>
            </a:r>
          </a:p>
          <a:p>
            <a:pPr eaLnBrk="1" hangingPunct="1">
              <a:spcBef>
                <a:spcPct val="0"/>
              </a:spcBef>
              <a:buFontTx/>
              <a:buNone/>
            </a:pPr>
            <a:endParaRPr lang="en-US" altLang="en-US" sz="1800" b="0" u="none"/>
          </a:p>
          <a:p>
            <a:pPr eaLnBrk="1" hangingPunct="1">
              <a:spcBef>
                <a:spcPct val="0"/>
              </a:spcBef>
              <a:buFontTx/>
              <a:buNone/>
            </a:pPr>
            <a:r>
              <a:rPr lang="en-US" altLang="en-US" sz="1800" b="0" u="none"/>
              <a:t>salvation religion – death and rebirth (Nile flood)</a:t>
            </a:r>
          </a:p>
          <a:p>
            <a:pPr eaLnBrk="1" hangingPunct="1">
              <a:spcBef>
                <a:spcPct val="0"/>
              </a:spcBef>
              <a:buFontTx/>
              <a:buNone/>
            </a:pPr>
            <a:endParaRPr lang="en-US" altLang="en-US" sz="1800" b="0" u="none"/>
          </a:p>
          <a:p>
            <a:pPr eaLnBrk="1" hangingPunct="1">
              <a:spcBef>
                <a:spcPct val="0"/>
              </a:spcBef>
              <a:buFontTx/>
              <a:buNone/>
            </a:pPr>
            <a:r>
              <a:rPr lang="en-US" altLang="en-US" sz="1800" b="0" u="none"/>
              <a:t>initiation mysteries</a:t>
            </a:r>
          </a:p>
          <a:p>
            <a:pPr eaLnBrk="1" hangingPunct="1">
              <a:spcBef>
                <a:spcPct val="0"/>
              </a:spcBef>
              <a:buFontTx/>
              <a:buNone/>
            </a:pPr>
            <a:endParaRPr lang="en-US" altLang="en-US" sz="1800" b="0" u="none"/>
          </a:p>
          <a:p>
            <a:pPr eaLnBrk="1" hangingPunct="1">
              <a:spcBef>
                <a:spcPct val="0"/>
              </a:spcBef>
              <a:buFontTx/>
              <a:buNone/>
            </a:pPr>
            <a:r>
              <a:rPr lang="en-US" altLang="en-US" sz="1800" b="0" u="none"/>
              <a:t>Temple of Isis in Field of Mars </a:t>
            </a:r>
          </a:p>
          <a:p>
            <a:pPr eaLnBrk="1" hangingPunct="1">
              <a:spcBef>
                <a:spcPct val="0"/>
              </a:spcBef>
              <a:buFontTx/>
              <a:buNone/>
            </a:pPr>
            <a:r>
              <a:rPr lang="en-US" altLang="en-US" sz="1800" u="none"/>
              <a:t>outside control </a:t>
            </a:r>
            <a:r>
              <a:rPr lang="en-US" altLang="en-US" sz="1800" b="0" u="none"/>
              <a:t>of Priestly Colleges</a:t>
            </a:r>
          </a:p>
        </p:txBody>
      </p:sp>
      <p:pic>
        <p:nvPicPr>
          <p:cNvPr id="2" name="Audio 1">
            <a:hlinkClick r:id="" action="ppaction://media"/>
            <a:extLst>
              <a:ext uri="{FF2B5EF4-FFF2-40B4-BE49-F238E27FC236}">
                <a16:creationId xmlns:a16="http://schemas.microsoft.com/office/drawing/2014/main" id="{2D551E03-0E61-49F0-A3E0-AA72409D38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2451"/>
    </mc:Choice>
    <mc:Fallback>
      <p:transition spd="slow" advTm="92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28A94145-9A18-4EF6-856B-51A0B26A63CF}"/>
              </a:ext>
            </a:extLst>
          </p:cNvPr>
          <p:cNvSpPr>
            <a:spLocks noChangeArrowheads="1"/>
          </p:cNvSpPr>
          <p:nvPr/>
        </p:nvSpPr>
        <p:spPr bwMode="auto">
          <a:xfrm>
            <a:off x="400050" y="471488"/>
            <a:ext cx="4660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solidFill>
                  <a:srgbClr val="0000FF"/>
                </a:solidFill>
              </a:rPr>
              <a:t>MITHRAS</a:t>
            </a:r>
            <a:r>
              <a:rPr lang="en-US" altLang="en-US" sz="1800" u="none">
                <a:solidFill>
                  <a:srgbClr val="0066CC"/>
                </a:solidFill>
              </a:rPr>
              <a:t> </a:t>
            </a:r>
            <a:r>
              <a:rPr lang="en-US" altLang="en-US" sz="1800" b="0" u="none"/>
              <a:t>(“Undefeated Sun”)</a:t>
            </a:r>
          </a:p>
          <a:p>
            <a:pPr eaLnBrk="1" hangingPunct="1">
              <a:spcBef>
                <a:spcPct val="0"/>
              </a:spcBef>
              <a:buFontTx/>
              <a:buNone/>
            </a:pPr>
            <a:r>
              <a:rPr lang="en-US" altLang="en-US" sz="1800" b="0" u="none"/>
              <a:t>	</a:t>
            </a:r>
            <a:r>
              <a:rPr lang="en-US" altLang="en-US" sz="1800" u="none"/>
              <a:t>Light</a:t>
            </a:r>
            <a:r>
              <a:rPr lang="en-US" altLang="en-US" sz="1800" b="0" u="none"/>
              <a:t> (“good”) vs. </a:t>
            </a:r>
            <a:r>
              <a:rPr lang="en-US" altLang="en-US" sz="1800" u="none"/>
              <a:t>Darkness</a:t>
            </a:r>
            <a:r>
              <a:rPr lang="en-US" altLang="en-US" sz="1800" b="0" u="none"/>
              <a:t> (“evil)</a:t>
            </a:r>
            <a:endParaRPr lang="en-US" altLang="en-US" sz="1800" b="0"/>
          </a:p>
        </p:txBody>
      </p:sp>
      <p:sp>
        <p:nvSpPr>
          <p:cNvPr id="101379" name="Text Box 3">
            <a:extLst>
              <a:ext uri="{FF2B5EF4-FFF2-40B4-BE49-F238E27FC236}">
                <a16:creationId xmlns:a16="http://schemas.microsoft.com/office/drawing/2014/main" id="{7AE9EB01-31FD-4F10-9FA7-87479292DF82}"/>
              </a:ext>
            </a:extLst>
          </p:cNvPr>
          <p:cNvSpPr txBox="1">
            <a:spLocks noChangeArrowheads="1"/>
          </p:cNvSpPr>
          <p:nvPr/>
        </p:nvSpPr>
        <p:spPr bwMode="auto">
          <a:xfrm>
            <a:off x="533400" y="1884363"/>
            <a:ext cx="80010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from </a:t>
            </a:r>
            <a:r>
              <a:rPr lang="en-US" altLang="en-US" sz="1800" u="none">
                <a:solidFill>
                  <a:srgbClr val="FF33CC"/>
                </a:solidFill>
              </a:rPr>
              <a:t>Parthia</a:t>
            </a:r>
            <a:r>
              <a:rPr lang="en-US" altLang="en-US" sz="1800" u="none">
                <a:solidFill>
                  <a:srgbClr val="0000FF"/>
                </a:solidFill>
              </a:rPr>
              <a:t> </a:t>
            </a:r>
            <a:r>
              <a:rPr lang="en-US" altLang="en-US" sz="1800" b="0" u="none"/>
              <a:t>(</a:t>
            </a:r>
            <a:r>
              <a:rPr lang="en-US" altLang="en-US" sz="1800" u="none">
                <a:solidFill>
                  <a:srgbClr val="FF33CC"/>
                </a:solidFill>
              </a:rPr>
              <a:t>Persia</a:t>
            </a:r>
            <a:r>
              <a:rPr lang="en-US" altLang="en-US" sz="1800" b="0" u="none"/>
              <a:t>)</a:t>
            </a:r>
          </a:p>
          <a:p>
            <a:pPr eaLnBrk="1" hangingPunct="1">
              <a:spcBef>
                <a:spcPct val="0"/>
              </a:spcBef>
              <a:buFontTx/>
              <a:buNone/>
            </a:pPr>
            <a:endParaRPr lang="en-US" altLang="en-US" sz="1800" b="0" u="none"/>
          </a:p>
          <a:p>
            <a:pPr eaLnBrk="1" hangingPunct="1">
              <a:spcBef>
                <a:spcPct val="0"/>
              </a:spcBef>
              <a:buFontTx/>
              <a:buNone/>
            </a:pPr>
            <a:r>
              <a:rPr lang="en-US" altLang="en-US" sz="1800" b="0" u="none"/>
              <a:t>did not renounce state cult</a:t>
            </a:r>
          </a:p>
          <a:p>
            <a:pPr eaLnBrk="1" hangingPunct="1">
              <a:spcBef>
                <a:spcPct val="0"/>
              </a:spcBef>
              <a:buFontTx/>
              <a:buNone/>
            </a:pPr>
            <a:endParaRPr lang="en-US" altLang="en-US" sz="1800" b="0" u="none"/>
          </a:p>
          <a:p>
            <a:pPr eaLnBrk="1" hangingPunct="1">
              <a:spcBef>
                <a:spcPct val="0"/>
              </a:spcBef>
              <a:buFontTx/>
              <a:buNone/>
            </a:pPr>
            <a:r>
              <a:rPr lang="en-US" altLang="en-US" sz="1800" b="0" u="none"/>
              <a:t>salvation religion – death and rebirth</a:t>
            </a:r>
          </a:p>
          <a:p>
            <a:pPr eaLnBrk="1" hangingPunct="1">
              <a:spcBef>
                <a:spcPct val="0"/>
              </a:spcBef>
              <a:buFontTx/>
              <a:buNone/>
            </a:pPr>
            <a:endParaRPr lang="en-US" altLang="en-US" sz="1800" b="0" u="none"/>
          </a:p>
          <a:p>
            <a:pPr eaLnBrk="1" hangingPunct="1">
              <a:spcBef>
                <a:spcPct val="0"/>
              </a:spcBef>
              <a:buFontTx/>
              <a:buNone/>
            </a:pPr>
            <a:r>
              <a:rPr lang="en-US" altLang="en-US" sz="1800" b="0" u="none"/>
              <a:t>initiation mysteries</a:t>
            </a:r>
          </a:p>
          <a:p>
            <a:pPr eaLnBrk="1" hangingPunct="1">
              <a:spcBef>
                <a:spcPct val="0"/>
              </a:spcBef>
              <a:buFontTx/>
              <a:buNone/>
            </a:pPr>
            <a:endParaRPr lang="en-US" altLang="en-US" sz="1800" b="0" u="none"/>
          </a:p>
          <a:p>
            <a:pPr eaLnBrk="1" hangingPunct="1">
              <a:spcBef>
                <a:spcPct val="0"/>
              </a:spcBef>
              <a:buFontTx/>
              <a:buNone/>
            </a:pPr>
            <a:r>
              <a:rPr lang="en-US" altLang="en-US" sz="1800" b="0" u="none"/>
              <a:t>enigmatic iconography attributed to various grades</a:t>
            </a:r>
          </a:p>
          <a:p>
            <a:pPr eaLnBrk="1" hangingPunct="1">
              <a:spcBef>
                <a:spcPct val="0"/>
              </a:spcBef>
              <a:buFontTx/>
              <a:buNone/>
            </a:pPr>
            <a:r>
              <a:rPr lang="en-US" altLang="en-US" sz="1800" b="0" u="none"/>
              <a:t>	popular among military veterans</a:t>
            </a:r>
          </a:p>
          <a:p>
            <a:pPr eaLnBrk="1" hangingPunct="1">
              <a:spcBef>
                <a:spcPct val="0"/>
              </a:spcBef>
              <a:buFontTx/>
              <a:buNone/>
            </a:pPr>
            <a:endParaRPr lang="en-US" altLang="en-US" sz="1800" b="0" u="none"/>
          </a:p>
          <a:p>
            <a:pPr eaLnBrk="1" hangingPunct="1">
              <a:spcBef>
                <a:spcPct val="0"/>
              </a:spcBef>
              <a:buFontTx/>
              <a:buNone/>
            </a:pPr>
            <a:r>
              <a:rPr lang="en-US" altLang="en-US" sz="1800" b="0" u="none"/>
              <a:t>worshipped in cave-sanctuary (</a:t>
            </a:r>
            <a:r>
              <a:rPr lang="en-US" altLang="en-US" sz="1800" b="0" i="1" u="none"/>
              <a:t>mithraeum</a:t>
            </a:r>
            <a:r>
              <a:rPr lang="en-US" altLang="en-US" sz="1800" b="0" u="none"/>
              <a:t>), often in private homes </a:t>
            </a:r>
          </a:p>
          <a:p>
            <a:pPr eaLnBrk="1" hangingPunct="1">
              <a:spcBef>
                <a:spcPct val="0"/>
              </a:spcBef>
              <a:buFontTx/>
              <a:buNone/>
            </a:pPr>
            <a:endParaRPr lang="en-US" altLang="en-US" sz="1800" b="0" u="none"/>
          </a:p>
          <a:p>
            <a:pPr eaLnBrk="1" hangingPunct="1">
              <a:spcBef>
                <a:spcPct val="0"/>
              </a:spcBef>
              <a:buFontTx/>
              <a:buNone/>
            </a:pPr>
            <a:r>
              <a:rPr lang="en-US" altLang="en-US" sz="1800" b="0" u="none"/>
              <a:t>priesthood </a:t>
            </a:r>
            <a:r>
              <a:rPr lang="en-US" altLang="en-US" sz="1800" u="none"/>
              <a:t>outside control </a:t>
            </a:r>
            <a:r>
              <a:rPr lang="en-US" altLang="en-US" sz="1800" b="0" u="none"/>
              <a:t>of Priestly Colleges</a:t>
            </a:r>
          </a:p>
        </p:txBody>
      </p:sp>
      <p:pic>
        <p:nvPicPr>
          <p:cNvPr id="2" name="Audio 1">
            <a:hlinkClick r:id="" action="ppaction://media"/>
            <a:extLst>
              <a:ext uri="{FF2B5EF4-FFF2-40B4-BE49-F238E27FC236}">
                <a16:creationId xmlns:a16="http://schemas.microsoft.com/office/drawing/2014/main" id="{DD0A6808-9468-4D78-B8C6-8B9A00FE4B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308"/>
    </mc:Choice>
    <mc:Fallback>
      <p:transition spd="slow" advTm="6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6C25BDB7-1B39-4BD0-993D-8B923D373EE4}"/>
              </a:ext>
            </a:extLst>
          </p:cNvPr>
          <p:cNvSpPr>
            <a:spLocks noChangeArrowheads="1"/>
          </p:cNvSpPr>
          <p:nvPr/>
        </p:nvSpPr>
        <p:spPr bwMode="auto">
          <a:xfrm>
            <a:off x="400050" y="471488"/>
            <a:ext cx="63166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solidFill>
                  <a:srgbClr val="0000FF"/>
                </a:solidFill>
              </a:rPr>
              <a:t>FOREIGN GODS</a:t>
            </a:r>
          </a:p>
          <a:p>
            <a:pPr eaLnBrk="1" hangingPunct="1">
              <a:spcBef>
                <a:spcPct val="0"/>
              </a:spcBef>
              <a:buFontTx/>
              <a:buNone/>
            </a:pPr>
            <a:endParaRPr lang="en-US" altLang="en-US" sz="1800" u="none">
              <a:solidFill>
                <a:srgbClr val="0066CC"/>
              </a:solidFill>
            </a:endParaRPr>
          </a:p>
          <a:p>
            <a:pPr eaLnBrk="1" hangingPunct="1">
              <a:spcBef>
                <a:spcPct val="0"/>
              </a:spcBef>
              <a:buFontTx/>
              <a:buNone/>
            </a:pPr>
            <a:r>
              <a:rPr lang="en-US" altLang="en-US" sz="1800" u="none">
                <a:solidFill>
                  <a:srgbClr val="0000FF"/>
                </a:solidFill>
              </a:rPr>
              <a:t>SOL INVICTUS </a:t>
            </a:r>
            <a:r>
              <a:rPr lang="en-US" altLang="en-US" sz="1800" b="0" u="none"/>
              <a:t>(“Undefeated Sun”; Helios or “El of Byblos”)</a:t>
            </a:r>
          </a:p>
        </p:txBody>
      </p:sp>
      <p:sp>
        <p:nvSpPr>
          <p:cNvPr id="103427" name="Text Box 3">
            <a:extLst>
              <a:ext uri="{FF2B5EF4-FFF2-40B4-BE49-F238E27FC236}">
                <a16:creationId xmlns:a16="http://schemas.microsoft.com/office/drawing/2014/main" id="{11387856-6394-4360-B96C-012A5841682A}"/>
              </a:ext>
            </a:extLst>
          </p:cNvPr>
          <p:cNvSpPr txBox="1">
            <a:spLocks noChangeArrowheads="1"/>
          </p:cNvSpPr>
          <p:nvPr/>
        </p:nvSpPr>
        <p:spPr bwMode="auto">
          <a:xfrm>
            <a:off x="442913" y="1519238"/>
            <a:ext cx="7616825"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b="0" u="none"/>
              <a:t>imported from </a:t>
            </a:r>
            <a:r>
              <a:rPr lang="en-US" altLang="en-US" sz="1800" u="none">
                <a:solidFill>
                  <a:srgbClr val="990099"/>
                </a:solidFill>
              </a:rPr>
              <a:t>Emesa</a:t>
            </a:r>
            <a:r>
              <a:rPr lang="en-US" altLang="en-US" sz="1800" b="0" u="none"/>
              <a:t> in </a:t>
            </a:r>
            <a:r>
              <a:rPr lang="en-US" altLang="en-US" sz="1800" u="none">
                <a:solidFill>
                  <a:srgbClr val="0000FF"/>
                </a:solidFill>
              </a:rPr>
              <a:t>Syria</a:t>
            </a:r>
          </a:p>
          <a:p>
            <a:pPr eaLnBrk="1" hangingPunct="1">
              <a:spcBef>
                <a:spcPct val="0"/>
              </a:spcBef>
              <a:buFontTx/>
              <a:buNone/>
            </a:pPr>
            <a:endParaRPr lang="en-US" altLang="en-US" sz="1800" b="0" u="none"/>
          </a:p>
          <a:p>
            <a:pPr eaLnBrk="1" hangingPunct="1">
              <a:spcBef>
                <a:spcPct val="0"/>
              </a:spcBef>
              <a:buFontTx/>
              <a:buNone/>
            </a:pPr>
            <a:r>
              <a:rPr lang="en-US" altLang="en-US" sz="1800" u="none">
                <a:solidFill>
                  <a:srgbClr val="0000FF"/>
                </a:solidFill>
              </a:rPr>
              <a:t>henotheism</a:t>
            </a:r>
            <a:r>
              <a:rPr lang="en-US" altLang="en-US" sz="1800" b="0" u="none"/>
              <a:t> – one god above all others</a:t>
            </a:r>
          </a:p>
          <a:p>
            <a:pPr eaLnBrk="1" hangingPunct="1">
              <a:spcBef>
                <a:spcPct val="0"/>
              </a:spcBef>
              <a:buFontTx/>
              <a:buNone/>
            </a:pPr>
            <a:r>
              <a:rPr lang="en-US" altLang="en-US" sz="1800" b="0" u="none"/>
              <a:t>	meteorite brought to Rome by </a:t>
            </a:r>
            <a:r>
              <a:rPr lang="en-US" altLang="en-US" sz="1800" u="none">
                <a:solidFill>
                  <a:srgbClr val="0000FF"/>
                </a:solidFill>
              </a:rPr>
              <a:t>ELAGABALUS</a:t>
            </a:r>
          </a:p>
          <a:p>
            <a:pPr eaLnBrk="1" hangingPunct="1">
              <a:spcBef>
                <a:spcPct val="0"/>
              </a:spcBef>
              <a:buFontTx/>
              <a:buNone/>
            </a:pPr>
            <a:r>
              <a:rPr lang="en-US" altLang="en-US" sz="1800" u="none">
                <a:solidFill>
                  <a:srgbClr val="0066CC"/>
                </a:solidFill>
              </a:rPr>
              <a:t>	</a:t>
            </a:r>
            <a:r>
              <a:rPr lang="en-US" altLang="en-US" sz="1800" b="0" u="none"/>
              <a:t>marriage with </a:t>
            </a:r>
            <a:r>
              <a:rPr lang="en-US" altLang="en-US" sz="1800" u="none">
                <a:solidFill>
                  <a:srgbClr val="CC3300"/>
                </a:solidFill>
              </a:rPr>
              <a:t>Juno </a:t>
            </a:r>
            <a:r>
              <a:rPr lang="en-US" altLang="en-US" sz="1800" u="none"/>
              <a:t>Caelestis</a:t>
            </a:r>
            <a:r>
              <a:rPr lang="en-US" altLang="en-US" sz="1800" b="0" u="none"/>
              <a:t> (</a:t>
            </a:r>
            <a:r>
              <a:rPr lang="en-US" altLang="en-US" sz="1800" u="none">
                <a:solidFill>
                  <a:srgbClr val="990099"/>
                </a:solidFill>
              </a:rPr>
              <a:t>Tinnit</a:t>
            </a:r>
            <a:r>
              <a:rPr lang="en-US" altLang="en-US" sz="1800" b="0" u="none"/>
              <a:t>)</a:t>
            </a:r>
          </a:p>
          <a:p>
            <a:pPr eaLnBrk="1" hangingPunct="1">
              <a:spcBef>
                <a:spcPct val="0"/>
              </a:spcBef>
              <a:buFontTx/>
              <a:buNone/>
            </a:pPr>
            <a:endParaRPr lang="en-US" altLang="en-US" sz="1800" b="0" u="none"/>
          </a:p>
          <a:p>
            <a:pPr eaLnBrk="1" hangingPunct="1">
              <a:spcBef>
                <a:spcPct val="0"/>
              </a:spcBef>
              <a:buFontTx/>
              <a:buNone/>
            </a:pPr>
            <a:r>
              <a:rPr lang="en-US" altLang="en-US" sz="1800" b="0" u="none"/>
              <a:t>cult remains strong through age of the emperor </a:t>
            </a:r>
            <a:r>
              <a:rPr lang="en-US" altLang="en-US" sz="1800" u="none">
                <a:solidFill>
                  <a:srgbClr val="0000FF"/>
                </a:solidFill>
              </a:rPr>
              <a:t>Constantine</a:t>
            </a:r>
            <a:r>
              <a:rPr lang="en-US" altLang="en-US" sz="1800" b="0" u="none"/>
              <a:t> (ca.300 CE)</a:t>
            </a:r>
          </a:p>
        </p:txBody>
      </p:sp>
      <p:pic>
        <p:nvPicPr>
          <p:cNvPr id="2" name="Audio 1">
            <a:hlinkClick r:id="" action="ppaction://media"/>
            <a:extLst>
              <a:ext uri="{FF2B5EF4-FFF2-40B4-BE49-F238E27FC236}">
                <a16:creationId xmlns:a16="http://schemas.microsoft.com/office/drawing/2014/main" id="{EAE60706-5B70-4220-ADC7-075658D73BC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305"/>
    </mc:Choice>
    <mc:Fallback>
      <p:transition spd="slow" advTm="10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41D535F-ADA6-4C81-A19F-82A60DF6B281}"/>
              </a:ext>
            </a:extLst>
          </p:cNvPr>
          <p:cNvSpPr>
            <a:spLocks noChangeArrowheads="1"/>
          </p:cNvSpPr>
          <p:nvPr/>
        </p:nvSpPr>
        <p:spPr bwMode="auto">
          <a:xfrm>
            <a:off x="152400" y="471488"/>
            <a:ext cx="4467225"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HISTORY</a:t>
            </a:r>
          </a:p>
          <a:p>
            <a:pPr eaLnBrk="1" hangingPunct="1">
              <a:spcBef>
                <a:spcPct val="0"/>
              </a:spcBef>
              <a:buFontTx/>
              <a:buNone/>
            </a:pPr>
            <a:endParaRPr lang="en-US" altLang="en-US" sz="1800" u="none"/>
          </a:p>
          <a:p>
            <a:pPr eaLnBrk="1" hangingPunct="1">
              <a:spcBef>
                <a:spcPct val="0"/>
              </a:spcBef>
              <a:buFontTx/>
              <a:buNone/>
            </a:pPr>
            <a:r>
              <a:rPr lang="en-US" altLang="en-US" sz="1700" b="0" u="none">
                <a:cs typeface="Arial" panose="020B0604020202020204" pitchFamily="34" charset="0"/>
              </a:rPr>
              <a:t>• organization – annalistic</a:t>
            </a:r>
          </a:p>
          <a:p>
            <a:pPr eaLnBrk="1" hangingPunct="1">
              <a:spcBef>
                <a:spcPct val="0"/>
              </a:spcBef>
              <a:buFontTx/>
              <a:buNone/>
            </a:pPr>
            <a:r>
              <a:rPr lang="en-US" altLang="en-US" sz="1700" b="0" u="none">
                <a:cs typeface="Arial" panose="020B0604020202020204" pitchFamily="34" charset="0"/>
              </a:rPr>
              <a:t>    consular years, AUC (from the foundation)</a:t>
            </a: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endParaRPr lang="en-US" altLang="en-US" sz="1700" b="0" u="none">
              <a:cs typeface="Arial" panose="020B0604020202020204" pitchFamily="34" charset="0"/>
            </a:endParaRPr>
          </a:p>
        </p:txBody>
      </p:sp>
      <p:sp>
        <p:nvSpPr>
          <p:cNvPr id="13315" name="Rectangle 3">
            <a:extLst>
              <a:ext uri="{FF2B5EF4-FFF2-40B4-BE49-F238E27FC236}">
                <a16:creationId xmlns:a16="http://schemas.microsoft.com/office/drawing/2014/main" id="{B9968BF2-E0F1-4964-B42D-578914495445}"/>
              </a:ext>
            </a:extLst>
          </p:cNvPr>
          <p:cNvSpPr>
            <a:spLocks noChangeArrowheads="1"/>
          </p:cNvSpPr>
          <p:nvPr/>
        </p:nvSpPr>
        <p:spPr bwMode="auto">
          <a:xfrm>
            <a:off x="5041900" y="457200"/>
            <a:ext cx="3819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(AUTO)</a:t>
            </a:r>
            <a:r>
              <a:rPr lang="en-US" altLang="en-US" sz="1800" u="none">
                <a:solidFill>
                  <a:srgbClr val="3333FF"/>
                </a:solidFill>
              </a:rPr>
              <a:t>BIOGRAPHY</a:t>
            </a: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 organization – topical</a:t>
            </a:r>
          </a:p>
          <a:p>
            <a:pPr eaLnBrk="1" hangingPunct="1">
              <a:spcBef>
                <a:spcPct val="0"/>
              </a:spcBef>
              <a:buFontTx/>
              <a:buNone/>
            </a:pPr>
            <a:r>
              <a:rPr lang="en-US" altLang="en-US" sz="1700" b="0" u="none">
                <a:cs typeface="Arial" panose="020B0604020202020204" pitchFamily="34" charset="0"/>
              </a:rPr>
              <a:t>   antecedents, birth and childhood,</a:t>
            </a:r>
          </a:p>
          <a:p>
            <a:pPr eaLnBrk="1" hangingPunct="1">
              <a:spcBef>
                <a:spcPct val="0"/>
              </a:spcBef>
              <a:buFontTx/>
              <a:buNone/>
            </a:pPr>
            <a:r>
              <a:rPr lang="en-US" altLang="en-US" sz="1700" b="0" u="none">
                <a:cs typeface="Arial" panose="020B0604020202020204" pitchFamily="34" charset="0"/>
              </a:rPr>
              <a:t>   career, achievements, morals (sex),</a:t>
            </a:r>
          </a:p>
          <a:p>
            <a:pPr eaLnBrk="1" hangingPunct="1">
              <a:spcBef>
                <a:spcPct val="0"/>
              </a:spcBef>
              <a:buFontTx/>
              <a:buNone/>
            </a:pPr>
            <a:r>
              <a:rPr lang="en-US" altLang="en-US" sz="1700" b="0" u="none">
                <a:cs typeface="Arial" panose="020B0604020202020204" pitchFamily="34" charset="0"/>
              </a:rPr>
              <a:t>   appearance, death</a:t>
            </a:r>
          </a:p>
          <a:p>
            <a:pPr eaLnBrk="1" hangingPunct="1">
              <a:spcBef>
                <a:spcPct val="0"/>
              </a:spcBef>
              <a:buFontTx/>
              <a:buNone/>
            </a:pPr>
            <a:endParaRPr lang="en-US" altLang="en-US" sz="1700" b="0" u="none">
              <a:cs typeface="Arial" panose="020B0604020202020204" pitchFamily="34" charset="0"/>
            </a:endParaRPr>
          </a:p>
        </p:txBody>
      </p:sp>
      <p:pic>
        <p:nvPicPr>
          <p:cNvPr id="13316" name="Picture 3">
            <a:extLst>
              <a:ext uri="{FF2B5EF4-FFF2-40B4-BE49-F238E27FC236}">
                <a16:creationId xmlns:a16="http://schemas.microsoft.com/office/drawing/2014/main" id="{283F18EE-9EB4-4C0D-9FD5-4A0A15295BF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EBAA9E2-D6F1-49AC-A547-69E941FAD8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490"/>
    </mc:Choice>
    <mc:Fallback>
      <p:transition spd="slow" advTm="7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3D57E2E-4693-4535-B6C1-F1754722446C}"/>
              </a:ext>
            </a:extLst>
          </p:cNvPr>
          <p:cNvSpPr>
            <a:spLocks noChangeArrowheads="1"/>
          </p:cNvSpPr>
          <p:nvPr/>
        </p:nvSpPr>
        <p:spPr bwMode="auto">
          <a:xfrm>
            <a:off x="152400" y="471488"/>
            <a:ext cx="4498975"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HISTORY</a:t>
            </a:r>
          </a:p>
          <a:p>
            <a:pPr eaLnBrk="1" hangingPunct="1">
              <a:spcBef>
                <a:spcPct val="0"/>
              </a:spcBef>
              <a:buFontTx/>
              <a:buNone/>
            </a:pPr>
            <a:endParaRPr lang="en-US" altLang="en-US" sz="1800" u="none"/>
          </a:p>
          <a:p>
            <a:pPr eaLnBrk="1" hangingPunct="1">
              <a:spcBef>
                <a:spcPct val="0"/>
              </a:spcBef>
              <a:buFontTx/>
              <a:buNone/>
            </a:pPr>
            <a:r>
              <a:rPr lang="en-US" altLang="en-US" sz="1700" b="0" u="none">
                <a:cs typeface="Arial" panose="020B0604020202020204" pitchFamily="34" charset="0"/>
              </a:rPr>
              <a:t>• organization – annalistic</a:t>
            </a:r>
          </a:p>
          <a:p>
            <a:pPr eaLnBrk="1" hangingPunct="1">
              <a:spcBef>
                <a:spcPct val="0"/>
              </a:spcBef>
              <a:buFontTx/>
              <a:buNone/>
            </a:pPr>
            <a:r>
              <a:rPr lang="en-US" altLang="en-US" sz="1700" b="0" u="none">
                <a:cs typeface="Arial" panose="020B0604020202020204" pitchFamily="34" charset="0"/>
              </a:rPr>
              <a:t>    consular years, AUC (from the foundation)</a:t>
            </a: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 Senatorial, political audience</a:t>
            </a:r>
            <a:endParaRPr lang="en-US" altLang="en-US" sz="1700" b="0">
              <a:cs typeface="Arial" panose="020B0604020202020204" pitchFamily="34" charset="0"/>
            </a:endParaRPr>
          </a:p>
          <a:p>
            <a:pPr eaLnBrk="1" hangingPunct="1">
              <a:spcBef>
                <a:spcPct val="0"/>
              </a:spcBef>
              <a:buFontTx/>
              <a:buNone/>
            </a:pPr>
            <a:endParaRPr lang="en-US" altLang="en-US" sz="1700" b="0" u="none">
              <a:cs typeface="Arial" panose="020B0604020202020204" pitchFamily="34" charset="0"/>
            </a:endParaRPr>
          </a:p>
        </p:txBody>
      </p:sp>
      <p:sp>
        <p:nvSpPr>
          <p:cNvPr id="15363" name="Rectangle 3">
            <a:extLst>
              <a:ext uri="{FF2B5EF4-FFF2-40B4-BE49-F238E27FC236}">
                <a16:creationId xmlns:a16="http://schemas.microsoft.com/office/drawing/2014/main" id="{0D2774AC-494E-46F9-9DBC-60C69688F868}"/>
              </a:ext>
            </a:extLst>
          </p:cNvPr>
          <p:cNvSpPr>
            <a:spLocks noChangeArrowheads="1"/>
          </p:cNvSpPr>
          <p:nvPr/>
        </p:nvSpPr>
        <p:spPr bwMode="auto">
          <a:xfrm>
            <a:off x="5041900" y="457200"/>
            <a:ext cx="381952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800" u="none"/>
              <a:t>(AUTO)</a:t>
            </a:r>
            <a:r>
              <a:rPr lang="en-US" altLang="en-US" sz="1800" u="none">
                <a:solidFill>
                  <a:srgbClr val="3333FF"/>
                </a:solidFill>
              </a:rPr>
              <a:t>BIOGRAPHY</a:t>
            </a:r>
          </a:p>
          <a:p>
            <a:pPr eaLnBrk="1" hangingPunct="1">
              <a:spcBef>
                <a:spcPct val="0"/>
              </a:spcBef>
              <a:buFontTx/>
              <a:buNone/>
            </a:pPr>
            <a:endParaRPr lang="en-US" altLang="en-US" sz="1700" b="0" u="none">
              <a:cs typeface="Arial" panose="020B0604020202020204" pitchFamily="34" charset="0"/>
            </a:endParaRPr>
          </a:p>
          <a:p>
            <a:pPr eaLnBrk="1" hangingPunct="1">
              <a:spcBef>
                <a:spcPct val="0"/>
              </a:spcBef>
              <a:buFontTx/>
              <a:buNone/>
            </a:pPr>
            <a:r>
              <a:rPr lang="en-US" altLang="en-US" sz="1700" b="0" u="none">
                <a:cs typeface="Arial" panose="020B0604020202020204" pitchFamily="34" charset="0"/>
              </a:rPr>
              <a:t>• organization – topical</a:t>
            </a:r>
          </a:p>
          <a:p>
            <a:pPr eaLnBrk="1" hangingPunct="1">
              <a:spcBef>
                <a:spcPct val="0"/>
              </a:spcBef>
              <a:buFontTx/>
              <a:buNone/>
            </a:pPr>
            <a:r>
              <a:rPr lang="en-US" altLang="en-US" sz="1700" b="0" u="none">
                <a:cs typeface="Arial" panose="020B0604020202020204" pitchFamily="34" charset="0"/>
              </a:rPr>
              <a:t>   antecedents, birth and childhood,</a:t>
            </a:r>
          </a:p>
          <a:p>
            <a:pPr eaLnBrk="1" hangingPunct="1">
              <a:spcBef>
                <a:spcPct val="0"/>
              </a:spcBef>
              <a:buFontTx/>
              <a:buNone/>
            </a:pPr>
            <a:r>
              <a:rPr lang="en-US" altLang="en-US" sz="1700" b="0" u="none">
                <a:cs typeface="Arial" panose="020B0604020202020204" pitchFamily="34" charset="0"/>
              </a:rPr>
              <a:t>   career, achievements, morals (sex),</a:t>
            </a:r>
          </a:p>
          <a:p>
            <a:pPr eaLnBrk="1" hangingPunct="1">
              <a:spcBef>
                <a:spcPct val="0"/>
              </a:spcBef>
              <a:buFontTx/>
              <a:buNone/>
            </a:pPr>
            <a:r>
              <a:rPr lang="en-US" altLang="en-US" sz="1700" b="0" u="none">
                <a:cs typeface="Arial" panose="020B0604020202020204" pitchFamily="34" charset="0"/>
              </a:rPr>
              <a:t>   appearance, death</a:t>
            </a:r>
          </a:p>
          <a:p>
            <a:pPr eaLnBrk="1" hangingPunct="1">
              <a:spcBef>
                <a:spcPct val="0"/>
              </a:spcBef>
              <a:buFontTx/>
              <a:buNone/>
            </a:pPr>
            <a:r>
              <a:rPr lang="en-US" altLang="en-US" sz="1700" b="0" u="none">
                <a:cs typeface="Arial" panose="020B0604020202020204" pitchFamily="34" charset="0"/>
              </a:rPr>
              <a:t>• popular entertainment</a:t>
            </a:r>
          </a:p>
          <a:p>
            <a:pPr eaLnBrk="1" hangingPunct="1">
              <a:spcBef>
                <a:spcPct val="0"/>
              </a:spcBef>
              <a:buFontTx/>
              <a:buNone/>
            </a:pPr>
            <a:endParaRPr lang="en-US" altLang="en-US" sz="1700" b="0" u="none">
              <a:cs typeface="Arial" panose="020B0604020202020204" pitchFamily="34" charset="0"/>
            </a:endParaRPr>
          </a:p>
        </p:txBody>
      </p:sp>
      <p:pic>
        <p:nvPicPr>
          <p:cNvPr id="15364" name="Picture 3">
            <a:extLst>
              <a:ext uri="{FF2B5EF4-FFF2-40B4-BE49-F238E27FC236}">
                <a16:creationId xmlns:a16="http://schemas.microsoft.com/office/drawing/2014/main" id="{A3865259-7122-4F75-94E8-2D5DEE6159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C58223ED-CABB-4491-B552-5A6454FCB2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26"/>
    </mc:Choice>
    <mc:Fallback>
      <p:transition spd="slow" advTm="26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17410" name="Picture 1026" descr="MonumentumAncyranum28Nov2004[1]">
            <a:extLst>
              <a:ext uri="{FF2B5EF4-FFF2-40B4-BE49-F238E27FC236}">
                <a16:creationId xmlns:a16="http://schemas.microsoft.com/office/drawing/2014/main" id="{09B9BFF8-C920-44B9-941D-3C5BF495E7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59753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1028">
            <a:extLst>
              <a:ext uri="{FF2B5EF4-FFF2-40B4-BE49-F238E27FC236}">
                <a16:creationId xmlns:a16="http://schemas.microsoft.com/office/drawing/2014/main" id="{AA5F46DF-96C1-4FED-AC77-419C9E071929}"/>
              </a:ext>
            </a:extLst>
          </p:cNvPr>
          <p:cNvSpPr>
            <a:spLocks noChangeArrowheads="1"/>
          </p:cNvSpPr>
          <p:nvPr/>
        </p:nvSpPr>
        <p:spPr bwMode="auto">
          <a:xfrm>
            <a:off x="6019800" y="850900"/>
            <a:ext cx="2849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1800" i="1" u="none">
                <a:solidFill>
                  <a:srgbClr val="3333FF"/>
                </a:solidFill>
                <a:cs typeface="Arial" panose="020B0604020202020204" pitchFamily="34" charset="0"/>
              </a:rPr>
              <a:t>Accomplishments of </a:t>
            </a:r>
          </a:p>
          <a:p>
            <a:pPr>
              <a:spcBef>
                <a:spcPct val="0"/>
              </a:spcBef>
              <a:buFontTx/>
              <a:buNone/>
            </a:pPr>
            <a:r>
              <a:rPr lang="en-US" altLang="en-US" sz="1800" i="1" u="none">
                <a:solidFill>
                  <a:srgbClr val="3333FF"/>
                </a:solidFill>
                <a:cs typeface="Arial" panose="020B0604020202020204" pitchFamily="34" charset="0"/>
              </a:rPr>
              <a:t>the Divine Augustus</a:t>
            </a:r>
          </a:p>
          <a:p>
            <a:pPr>
              <a:spcBef>
                <a:spcPct val="0"/>
              </a:spcBef>
              <a:buFontTx/>
              <a:buNone/>
            </a:pPr>
            <a:r>
              <a:rPr lang="en-US" altLang="en-US" sz="1800" b="0" i="1" u="none">
                <a:cs typeface="Arial" panose="020B0604020202020204" pitchFamily="34" charset="0"/>
              </a:rPr>
              <a:t>(Res Gestae divi Augusti)</a:t>
            </a:r>
          </a:p>
          <a:p>
            <a:pPr>
              <a:spcBef>
                <a:spcPct val="0"/>
              </a:spcBef>
              <a:buFontTx/>
              <a:buNone/>
            </a:pPr>
            <a:endParaRPr lang="en-US" altLang="en-US" sz="1800" b="0" i="1" u="none">
              <a:cs typeface="Arial" panose="020B0604020202020204" pitchFamily="34" charset="0"/>
            </a:endParaRPr>
          </a:p>
          <a:p>
            <a:pPr>
              <a:spcBef>
                <a:spcPct val="0"/>
              </a:spcBef>
              <a:buFontTx/>
              <a:buNone/>
            </a:pPr>
            <a:r>
              <a:rPr lang="en-US" altLang="en-US" sz="1800" i="1" u="none">
                <a:solidFill>
                  <a:srgbClr val="3333FF"/>
                </a:solidFill>
                <a:cs typeface="Arial" panose="020B0604020202020204" pitchFamily="34" charset="0"/>
              </a:rPr>
              <a:t>Greek</a:t>
            </a:r>
            <a:r>
              <a:rPr lang="en-US" altLang="en-US" sz="1800" i="1" u="none">
                <a:cs typeface="Arial" panose="020B0604020202020204" pitchFamily="34" charset="0"/>
              </a:rPr>
              <a:t> </a:t>
            </a:r>
            <a:r>
              <a:rPr lang="en-US" altLang="en-US" sz="1800" b="0" u="none">
                <a:cs typeface="Arial" panose="020B0604020202020204" pitchFamily="34" charset="0"/>
              </a:rPr>
              <a:t>and</a:t>
            </a:r>
            <a:r>
              <a:rPr lang="en-US" altLang="en-US" sz="1800" i="1" u="none">
                <a:cs typeface="Arial" panose="020B0604020202020204" pitchFamily="34" charset="0"/>
              </a:rPr>
              <a:t> </a:t>
            </a:r>
            <a:r>
              <a:rPr lang="en-US" altLang="en-US" sz="1800" i="1" u="none">
                <a:solidFill>
                  <a:srgbClr val="FF0000"/>
                </a:solidFill>
                <a:cs typeface="Arial" panose="020B0604020202020204" pitchFamily="34" charset="0"/>
              </a:rPr>
              <a:t>Latin </a:t>
            </a:r>
          </a:p>
          <a:p>
            <a:pPr>
              <a:spcBef>
                <a:spcPct val="0"/>
              </a:spcBef>
              <a:buFontTx/>
              <a:buNone/>
            </a:pPr>
            <a:endParaRPr lang="en-US" altLang="en-US" sz="1800" b="0" u="none">
              <a:cs typeface="Arial" panose="020B0604020202020204" pitchFamily="34" charset="0"/>
            </a:endParaRPr>
          </a:p>
          <a:p>
            <a:pPr>
              <a:spcBef>
                <a:spcPct val="0"/>
              </a:spcBef>
              <a:buFontTx/>
              <a:buNone/>
            </a:pPr>
            <a:r>
              <a:rPr lang="en-US" altLang="en-US" sz="1600" b="0" u="none">
                <a:cs typeface="Arial" panose="020B0604020202020204" pitchFamily="34" charset="0"/>
              </a:rPr>
              <a:t>@ </a:t>
            </a:r>
            <a:r>
              <a:rPr lang="en-US" altLang="en-US" sz="1800" u="none">
                <a:solidFill>
                  <a:srgbClr val="3333FF"/>
                </a:solidFill>
                <a:cs typeface="Arial" panose="020B0604020202020204" pitchFamily="34" charset="0"/>
              </a:rPr>
              <a:t>ANCYRA </a:t>
            </a:r>
            <a:r>
              <a:rPr lang="en-US" altLang="en-US" sz="1800" b="0" u="none">
                <a:solidFill>
                  <a:srgbClr val="000000"/>
                </a:solidFill>
                <a:cs typeface="Arial" panose="020B0604020202020204" pitchFamily="34" charset="0"/>
              </a:rPr>
              <a:t>in</a:t>
            </a:r>
            <a:r>
              <a:rPr lang="en-US" altLang="en-US" sz="1800" i="1" u="none">
                <a:solidFill>
                  <a:srgbClr val="FF0000"/>
                </a:solidFill>
                <a:cs typeface="Arial" panose="020B0604020202020204" pitchFamily="34" charset="0"/>
              </a:rPr>
              <a:t> </a:t>
            </a:r>
            <a:r>
              <a:rPr lang="en-US" altLang="en-US" sz="1800" u="none">
                <a:solidFill>
                  <a:srgbClr val="008000"/>
                </a:solidFill>
                <a:cs typeface="Arial" panose="020B0604020202020204" pitchFamily="34" charset="0"/>
              </a:rPr>
              <a:t>Galatia</a:t>
            </a:r>
          </a:p>
        </p:txBody>
      </p:sp>
      <p:sp>
        <p:nvSpPr>
          <p:cNvPr id="17412" name="Rectangle 2">
            <a:extLst>
              <a:ext uri="{FF2B5EF4-FFF2-40B4-BE49-F238E27FC236}">
                <a16:creationId xmlns:a16="http://schemas.microsoft.com/office/drawing/2014/main" id="{F7B1C4D0-C000-4477-9FDC-76E3FB50539E}"/>
              </a:ext>
            </a:extLst>
          </p:cNvPr>
          <p:cNvSpPr>
            <a:spLocks noChangeArrowheads="1"/>
          </p:cNvSpPr>
          <p:nvPr/>
        </p:nvSpPr>
        <p:spPr bwMode="auto">
          <a:xfrm>
            <a:off x="152400" y="76200"/>
            <a:ext cx="5403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400" b="0" i="1" u="none"/>
              <a:t>REVIEW</a:t>
            </a:r>
          </a:p>
          <a:p>
            <a:pPr eaLnBrk="1" hangingPunct="1">
              <a:spcBef>
                <a:spcPct val="0"/>
              </a:spcBef>
              <a:buFontTx/>
              <a:buNone/>
            </a:pPr>
            <a:r>
              <a:rPr lang="en-US" altLang="en-US" sz="2400" u="none">
                <a:solidFill>
                  <a:srgbClr val="3333FF"/>
                </a:solidFill>
                <a:cs typeface="Arial" panose="020B0604020202020204" pitchFamily="34" charset="0"/>
              </a:rPr>
              <a:t>HELLENIZATION &amp; ROMANIZATION</a:t>
            </a:r>
            <a:endParaRPr lang="en-US" altLang="en-US" sz="2400" u="none">
              <a:cs typeface="Arial" panose="020B0604020202020204" pitchFamily="34" charset="0"/>
            </a:endParaRPr>
          </a:p>
        </p:txBody>
      </p:sp>
      <p:pic>
        <p:nvPicPr>
          <p:cNvPr id="17413" name="Picture 5">
            <a:extLst>
              <a:ext uri="{FF2B5EF4-FFF2-40B4-BE49-F238E27FC236}">
                <a16:creationId xmlns:a16="http://schemas.microsoft.com/office/drawing/2014/main" id="{CFAA87FC-2966-40AE-B687-CB17CF9AEFE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6992227-4BA0-4ED9-8408-261B6EC819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047"/>
    </mc:Choice>
    <mc:Fallback>
      <p:transition spd="slow" advTm="7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9458" name="Text Box 3">
            <a:extLst>
              <a:ext uri="{FF2B5EF4-FFF2-40B4-BE49-F238E27FC236}">
                <a16:creationId xmlns:a16="http://schemas.microsoft.com/office/drawing/2014/main" id="{CCF9FEC9-D2FD-4DA4-9F96-F01FCDD57CB9}"/>
              </a:ext>
            </a:extLst>
          </p:cNvPr>
          <p:cNvSpPr txBox="1">
            <a:spLocks noChangeArrowheads="1"/>
          </p:cNvSpPr>
          <p:nvPr/>
        </p:nvSpPr>
        <p:spPr bwMode="auto">
          <a:xfrm>
            <a:off x="442913" y="990600"/>
            <a:ext cx="441325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i="1" u="none"/>
              <a:t>Graecia capta ferum victorem cepit</a:t>
            </a:r>
          </a:p>
          <a:p>
            <a:pPr eaLnBrk="1" hangingPunct="1">
              <a:spcBef>
                <a:spcPct val="0"/>
              </a:spcBef>
              <a:buFontTx/>
              <a:buNone/>
            </a:pPr>
            <a:r>
              <a:rPr lang="en-US" altLang="en-US" sz="1700" b="0" i="1" u="none"/>
              <a:t>et artes intulit agresti Latio.</a:t>
            </a:r>
          </a:p>
          <a:p>
            <a:pPr eaLnBrk="1" hangingPunct="1">
              <a:spcBef>
                <a:spcPct val="0"/>
              </a:spcBef>
              <a:buFontTx/>
              <a:buNone/>
            </a:pPr>
            <a:endParaRPr lang="en-US" altLang="en-US" sz="1700" b="0" u="none"/>
          </a:p>
          <a:p>
            <a:pPr eaLnBrk="1" hangingPunct="1">
              <a:spcBef>
                <a:spcPct val="0"/>
              </a:spcBef>
              <a:buFontTx/>
              <a:buNone/>
            </a:pPr>
            <a:r>
              <a:rPr lang="en-US" altLang="en-US" sz="1700" b="0" u="none"/>
              <a:t>Captive Greece captured the feral victor</a:t>
            </a:r>
          </a:p>
          <a:p>
            <a:pPr eaLnBrk="1" hangingPunct="1">
              <a:spcBef>
                <a:spcPct val="0"/>
              </a:spcBef>
              <a:buFontTx/>
              <a:buNone/>
            </a:pPr>
            <a:r>
              <a:rPr lang="en-US" altLang="en-US" sz="1700" b="0" u="none"/>
              <a:t>and brought the arts into uncultured Latium.</a:t>
            </a:r>
          </a:p>
          <a:p>
            <a:pPr eaLnBrk="1" hangingPunct="1">
              <a:spcBef>
                <a:spcPct val="0"/>
              </a:spcBef>
              <a:buFontTx/>
              <a:buNone/>
            </a:pPr>
            <a:r>
              <a:rPr lang="en-US" altLang="en-US" sz="1800" b="0" u="none"/>
              <a:t>                          </a:t>
            </a:r>
            <a:r>
              <a:rPr lang="en-US" altLang="en-US" sz="1400" b="0" u="none"/>
              <a:t>Horace </a:t>
            </a:r>
            <a:r>
              <a:rPr lang="en-US" altLang="en-US" sz="1400" b="0" i="1" u="none"/>
              <a:t>Epistles</a:t>
            </a:r>
            <a:r>
              <a:rPr lang="en-US" altLang="en-US" sz="1400" b="0" u="none"/>
              <a:t> II.1.156-157</a:t>
            </a:r>
          </a:p>
        </p:txBody>
      </p:sp>
      <p:sp>
        <p:nvSpPr>
          <p:cNvPr id="19459" name="Rectangle 4">
            <a:extLst>
              <a:ext uri="{FF2B5EF4-FFF2-40B4-BE49-F238E27FC236}">
                <a16:creationId xmlns:a16="http://schemas.microsoft.com/office/drawing/2014/main" id="{19D33070-0EC9-4452-9B5C-3511F5E39949}"/>
              </a:ext>
            </a:extLst>
          </p:cNvPr>
          <p:cNvSpPr>
            <a:spLocks noChangeArrowheads="1"/>
          </p:cNvSpPr>
          <p:nvPr/>
        </p:nvSpPr>
        <p:spPr bwMode="auto">
          <a:xfrm>
            <a:off x="457200" y="3049588"/>
            <a:ext cx="5105400"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1700" b="0" u="none" dirty="0"/>
              <a:t>Others will cast more tenderly in bronze</a:t>
            </a:r>
          </a:p>
          <a:p>
            <a:pPr eaLnBrk="1" hangingPunct="1">
              <a:spcBef>
                <a:spcPct val="0"/>
              </a:spcBef>
              <a:buFontTx/>
              <a:buNone/>
            </a:pPr>
            <a:r>
              <a:rPr lang="en-US" altLang="en-US" sz="1700" b="0" u="none" dirty="0"/>
              <a:t>Their breathing figures, I can well believe,</a:t>
            </a:r>
          </a:p>
          <a:p>
            <a:pPr eaLnBrk="1" hangingPunct="1">
              <a:spcBef>
                <a:spcPct val="0"/>
              </a:spcBef>
              <a:buFontTx/>
              <a:buNone/>
            </a:pPr>
            <a:r>
              <a:rPr lang="en-US" altLang="en-US" sz="1700" b="0" u="none" dirty="0"/>
              <a:t>And bring more lifelike portraits out of marble;</a:t>
            </a:r>
          </a:p>
          <a:p>
            <a:pPr eaLnBrk="1" hangingPunct="1">
              <a:spcBef>
                <a:spcPct val="0"/>
              </a:spcBef>
              <a:buFontTx/>
              <a:buNone/>
            </a:pPr>
            <a:r>
              <a:rPr lang="en-US" altLang="en-US" sz="1700" b="0" u="none" dirty="0"/>
              <a:t>Argue more eloquently, use the pointer</a:t>
            </a:r>
          </a:p>
          <a:p>
            <a:pPr eaLnBrk="1" hangingPunct="1">
              <a:spcBef>
                <a:spcPct val="0"/>
              </a:spcBef>
              <a:buFontTx/>
              <a:buNone/>
            </a:pPr>
            <a:r>
              <a:rPr lang="en-US" altLang="en-US" sz="1700" b="0" u="none" dirty="0"/>
              <a:t>To trace the path of heaven accurately</a:t>
            </a:r>
          </a:p>
          <a:p>
            <a:pPr eaLnBrk="1" hangingPunct="1">
              <a:spcBef>
                <a:spcPct val="0"/>
              </a:spcBef>
              <a:buFontTx/>
              <a:buNone/>
            </a:pPr>
            <a:r>
              <a:rPr lang="en-US" altLang="en-US" sz="1700" b="0" u="none" dirty="0"/>
              <a:t>And accurately foretell the rising stars.</a:t>
            </a:r>
          </a:p>
          <a:p>
            <a:pPr eaLnBrk="1" hangingPunct="1">
              <a:spcBef>
                <a:spcPct val="0"/>
              </a:spcBef>
              <a:buFontTx/>
              <a:buNone/>
            </a:pPr>
            <a:r>
              <a:rPr lang="en-US" altLang="en-US" sz="1700" b="0" u="none" dirty="0"/>
              <a:t>Roman remember by your strength to rule</a:t>
            </a:r>
          </a:p>
          <a:p>
            <a:pPr eaLnBrk="1" hangingPunct="1">
              <a:spcBef>
                <a:spcPct val="0"/>
              </a:spcBef>
              <a:buFontTx/>
              <a:buNone/>
            </a:pPr>
            <a:r>
              <a:rPr lang="en-US" altLang="en-US" sz="1700" b="0" u="none" dirty="0"/>
              <a:t>Earth’s peoples—for your arts are to be these:</a:t>
            </a:r>
          </a:p>
          <a:p>
            <a:pPr eaLnBrk="1" hangingPunct="1">
              <a:spcBef>
                <a:spcPct val="0"/>
              </a:spcBef>
              <a:buFontTx/>
              <a:buNone/>
            </a:pPr>
            <a:r>
              <a:rPr lang="en-US" altLang="en-US" sz="1700" b="0" u="none" dirty="0"/>
              <a:t>To pacify, to impose the rule of law,</a:t>
            </a:r>
          </a:p>
          <a:p>
            <a:pPr eaLnBrk="1" hangingPunct="1">
              <a:spcBef>
                <a:spcPct val="0"/>
              </a:spcBef>
              <a:buFontTx/>
              <a:buNone/>
            </a:pPr>
            <a:r>
              <a:rPr lang="en-US" altLang="en-US" sz="1700" b="0" u="none" dirty="0"/>
              <a:t>To spare the conquered, battle down the proud.</a:t>
            </a:r>
          </a:p>
          <a:p>
            <a:pPr eaLnBrk="1" hangingPunct="1">
              <a:spcBef>
                <a:spcPct val="0"/>
              </a:spcBef>
              <a:buFontTx/>
              <a:buNone/>
            </a:pPr>
            <a:r>
              <a:rPr lang="en-US" altLang="en-US" sz="1700" b="0" u="none" dirty="0"/>
              <a:t>                                 </a:t>
            </a:r>
            <a:r>
              <a:rPr lang="en-US" altLang="en-US" sz="1400" b="0" u="none" dirty="0"/>
              <a:t>Vergil </a:t>
            </a:r>
            <a:r>
              <a:rPr lang="en-US" altLang="en-US" sz="1400" b="0" i="1" u="none" dirty="0"/>
              <a:t>Aeneid</a:t>
            </a:r>
            <a:r>
              <a:rPr lang="en-US" altLang="en-US" sz="1400" b="0" u="none" dirty="0"/>
              <a:t> VI.847-853 [1145-1154]</a:t>
            </a:r>
          </a:p>
        </p:txBody>
      </p:sp>
      <p:pic>
        <p:nvPicPr>
          <p:cNvPr id="19460" name="Picture 4">
            <a:extLst>
              <a:ext uri="{FF2B5EF4-FFF2-40B4-BE49-F238E27FC236}">
                <a16:creationId xmlns:a16="http://schemas.microsoft.com/office/drawing/2014/main" id="{B93C8BA0-1E39-43EF-A601-060C5B81D2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365875"/>
            <a:ext cx="9144000"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Rectangle 2">
            <a:extLst>
              <a:ext uri="{FF2B5EF4-FFF2-40B4-BE49-F238E27FC236}">
                <a16:creationId xmlns:a16="http://schemas.microsoft.com/office/drawing/2014/main" id="{057B9DAE-CBAA-4246-BD43-84E3B1D083E3}"/>
              </a:ext>
            </a:extLst>
          </p:cNvPr>
          <p:cNvSpPr>
            <a:spLocks noChangeArrowheads="1"/>
          </p:cNvSpPr>
          <p:nvPr/>
        </p:nvSpPr>
        <p:spPr bwMode="auto">
          <a:xfrm>
            <a:off x="152400" y="76200"/>
            <a:ext cx="5403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endParaRPr lang="en-US" altLang="en-US" sz="2400" b="0" i="1" u="none"/>
          </a:p>
          <a:p>
            <a:pPr eaLnBrk="1" hangingPunct="1">
              <a:spcBef>
                <a:spcPct val="0"/>
              </a:spcBef>
              <a:buFontTx/>
              <a:buNone/>
            </a:pPr>
            <a:r>
              <a:rPr lang="en-US" altLang="en-US" sz="2400" u="none">
                <a:solidFill>
                  <a:srgbClr val="3333FF"/>
                </a:solidFill>
                <a:cs typeface="Arial" panose="020B0604020202020204" pitchFamily="34" charset="0"/>
              </a:rPr>
              <a:t>HELLENIZATION &amp; ROMANIZATION</a:t>
            </a:r>
            <a:endParaRPr lang="en-US" altLang="en-US" sz="2400" u="none">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4C4CD19D-0163-4AC4-BA1F-0C2FA1807D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5029"/>
    </mc:Choice>
    <mc:Fallback>
      <p:transition spd="slow" advTm="15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C0C0C0"/>
        </a:lt1>
        <a:dk2>
          <a:srgbClr val="000000"/>
        </a:dk2>
        <a:lt2>
          <a:srgbClr val="808080"/>
        </a:lt2>
        <a:accent1>
          <a:srgbClr val="BBE0E3"/>
        </a:accent1>
        <a:accent2>
          <a:srgbClr val="333399"/>
        </a:accent2>
        <a:accent3>
          <a:srgbClr val="DCDC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16054</TotalTime>
  <Words>3606</Words>
  <Application>Microsoft Office PowerPoint</Application>
  <PresentationFormat>On-screen Show (4:3)</PresentationFormat>
  <Paragraphs>618</Paragraphs>
  <Slides>53</Slides>
  <Notes>53</Notes>
  <HiddenSlides>0</HiddenSlides>
  <MMClips>53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53</vt:i4>
      </vt:variant>
    </vt:vector>
  </HeadingPairs>
  <TitlesOfParts>
    <vt:vector size="56" baseType="lpstr">
      <vt:lpstr>Arial</vt:lpstr>
      <vt:lpstr>ＭＳ Ｐゴシック</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IHUM Stanford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mainuser</dc:creator>
  <cp:lastModifiedBy>Garnand, Brien</cp:lastModifiedBy>
  <cp:revision>305</cp:revision>
  <cp:lastPrinted>2009-03-30T22:25:32Z</cp:lastPrinted>
  <dcterms:created xsi:type="dcterms:W3CDTF">2010-11-01T04:58:00Z</dcterms:created>
  <dcterms:modified xsi:type="dcterms:W3CDTF">2020-03-25T08:34:20Z</dcterms:modified>
</cp:coreProperties>
</file>