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647361cf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c647361cf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647361cf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647361cf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c647361cf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c647361c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647361c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647361c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c647361cf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c647361cf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c647361cf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c647361c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Memeology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Maya Wilson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3013" l="0" r="0" t="16626"/>
          <a:stretch/>
        </p:blipFill>
        <p:spPr>
          <a:xfrm>
            <a:off x="1693777" y="802750"/>
            <a:ext cx="6014599" cy="375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282525"/>
            <a:ext cx="4926975" cy="2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13344" l="0" r="0" t="0"/>
          <a:stretch/>
        </p:blipFill>
        <p:spPr>
          <a:xfrm>
            <a:off x="2437325" y="722150"/>
            <a:ext cx="4401826" cy="39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213" y="152400"/>
            <a:ext cx="49835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550" y="152400"/>
            <a:ext cx="430489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203675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