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60" d="100"/>
          <a:sy n="60" d="100"/>
        </p:scale>
        <p:origin x="96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Creative 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André Waller 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E4CD-CDD7-4B85-B7CE-5C8600CD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to Homer Odyssey X-XI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038915-78E5-41F7-8644-A209A4B6EE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07" y="2095195"/>
            <a:ext cx="5134063" cy="366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0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CCB5E-3256-405E-B053-F02626862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to Homer Odyssey IX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68F551-D00F-4BFD-AE35-24453490C8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96" y="2406317"/>
            <a:ext cx="5964572" cy="33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0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988B-8323-445A-BBEC-2B70C8C9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to Medea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5C16B5D-8FB2-45C5-B008-CA7242C04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64682" y="2426647"/>
            <a:ext cx="4462636" cy="303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2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D4ED-9959-4ECB-ADCD-62D2B4F4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to Homeric Hymn To Demeter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2FE08A-7994-41EB-8593-42F8F3C09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5090" y="2103438"/>
            <a:ext cx="4121820" cy="3849687"/>
          </a:xfrm>
        </p:spPr>
      </p:pic>
    </p:spTree>
    <p:extLst>
      <p:ext uri="{BB962C8B-B14F-4D97-AF65-F5344CB8AC3E}">
        <p14:creationId xmlns:p14="http://schemas.microsoft.com/office/powerpoint/2010/main" val="372919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17D9-DAF3-4F60-AE6E-2DA0CEC3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to Xenophon Ephesian Tale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024405-CCF2-43B8-9205-869416BD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3547" y="2103438"/>
            <a:ext cx="4164905" cy="3849687"/>
          </a:xfrm>
        </p:spPr>
      </p:pic>
    </p:spTree>
    <p:extLst>
      <p:ext uri="{BB962C8B-B14F-4D97-AF65-F5344CB8AC3E}">
        <p14:creationId xmlns:p14="http://schemas.microsoft.com/office/powerpoint/2010/main" val="1162931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{B52C4BDC-5BE0-4EBB-B050-526077E44FEC}tf78438558_win32</Template>
  <TotalTime>375</TotalTime>
  <Words>28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Garamond</vt:lpstr>
      <vt:lpstr>SavonVTI</vt:lpstr>
      <vt:lpstr>Creative Assignment</vt:lpstr>
      <vt:lpstr>Reference to Homer Odyssey X-XI</vt:lpstr>
      <vt:lpstr>Reference to Homer Odyssey IX</vt:lpstr>
      <vt:lpstr>Reference to Medea</vt:lpstr>
      <vt:lpstr>Reference to Homeric Hymn To Demeter</vt:lpstr>
      <vt:lpstr>Reference to Xenophon Ephesian Tale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Assignment</dc:title>
  <dc:creator>kidsuser</dc:creator>
  <cp:lastModifiedBy>kidsuser</cp:lastModifiedBy>
  <cp:revision>6</cp:revision>
  <dcterms:created xsi:type="dcterms:W3CDTF">2020-11-19T00:02:23Z</dcterms:created>
  <dcterms:modified xsi:type="dcterms:W3CDTF">2020-11-19T06:17:59Z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