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11/19/20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7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2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8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4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3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9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7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9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11/19/20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9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8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7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5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85695-9065-FC4D-A85B-77A0524792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992" r="2" b="13056"/>
          <a:stretch/>
        </p:blipFill>
        <p:spPr>
          <a:xfrm>
            <a:off x="3777918" y="358356"/>
            <a:ext cx="463616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7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person&#10;&#10;Description automatically generated">
            <a:extLst>
              <a:ext uri="{FF2B5EF4-FFF2-40B4-BE49-F238E27FC236}">
                <a16:creationId xmlns:a16="http://schemas.microsoft.com/office/drawing/2014/main" id="{F90D0076-BA85-1A49-8356-75515AE80D3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27439" b="13630"/>
          <a:stretch/>
        </p:blipFill>
        <p:spPr>
          <a:xfrm>
            <a:off x="3907631" y="1244600"/>
            <a:ext cx="4376738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4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person&#10;&#10;Description automatically generated">
            <a:extLst>
              <a:ext uri="{FF2B5EF4-FFF2-40B4-BE49-F238E27FC236}">
                <a16:creationId xmlns:a16="http://schemas.microsoft.com/office/drawing/2014/main" id="{66428825-347A-BD4D-930C-96246B5FD7B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534033" y="-617838"/>
            <a:ext cx="4444313" cy="747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1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at that is looking at the camera&#10;&#10;Description automatically generated">
            <a:extLst>
              <a:ext uri="{FF2B5EF4-FFF2-40B4-BE49-F238E27FC236}">
                <a16:creationId xmlns:a16="http://schemas.microsoft.com/office/drawing/2014/main" id="{40121F24-5103-914E-9648-DB0A57305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12" r="-1" b="9300"/>
          <a:stretch/>
        </p:blipFill>
        <p:spPr>
          <a:xfrm>
            <a:off x="3233691" y="346901"/>
            <a:ext cx="5324521" cy="77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2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74DD5E27-26BA-2B44-8F84-54759BC6C09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494087" y="-1500188"/>
            <a:ext cx="4992688" cy="98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75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Garamond</vt:lpstr>
      <vt:lpstr>Selawik Light</vt:lpstr>
      <vt:lpstr>Speak Pro</vt:lpstr>
      <vt:lpstr>SavonVTI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Valentine, Christina R</dc:creator>
  <cp:lastModifiedBy>Valentine, Christina R</cp:lastModifiedBy>
  <cp:revision>1</cp:revision>
  <dcterms:created xsi:type="dcterms:W3CDTF">2020-11-20T04:46:39Z</dcterms:created>
  <dcterms:modified xsi:type="dcterms:W3CDTF">2020-11-20T04:53:04Z</dcterms:modified>
</cp:coreProperties>
</file>