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9"/>
  </p:normalViewPr>
  <p:slideViewPr>
    <p:cSldViewPr snapToGrid="0" snapToObjects="1">
      <p:cViewPr varScale="1">
        <p:scale>
          <a:sx n="90" d="100"/>
          <a:sy n="90" d="100"/>
        </p:scale>
        <p:origin x="23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11/19/20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678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27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1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381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11/19/20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040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11/19/20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39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11/19/20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9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11/19/20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472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11/19/20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597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11/19/20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98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11/19/20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684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577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88" r:id="rId4"/>
    <p:sldLayoutId id="2147483689" r:id="rId5"/>
    <p:sldLayoutId id="2147483695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1785695-9065-FC4D-A85B-77A0524792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992" r="2" b="13056"/>
          <a:stretch/>
        </p:blipFill>
        <p:spPr>
          <a:xfrm>
            <a:off x="3777918" y="358356"/>
            <a:ext cx="463616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377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 up of a person&#10;&#10;Description automatically generated">
            <a:extLst>
              <a:ext uri="{FF2B5EF4-FFF2-40B4-BE49-F238E27FC236}">
                <a16:creationId xmlns:a16="http://schemas.microsoft.com/office/drawing/2014/main" id="{F90D0076-BA85-1A49-8356-75515AE80D37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2"/>
          <a:srcRect t="27439" b="13630"/>
          <a:stretch/>
        </p:blipFill>
        <p:spPr>
          <a:xfrm>
            <a:off x="3907631" y="1244600"/>
            <a:ext cx="4376738" cy="561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041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person&#10;&#10;Description automatically generated">
            <a:extLst>
              <a:ext uri="{FF2B5EF4-FFF2-40B4-BE49-F238E27FC236}">
                <a16:creationId xmlns:a16="http://schemas.microsoft.com/office/drawing/2014/main" id="{66428825-347A-BD4D-930C-96246B5FD7B5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3534033" y="-617838"/>
            <a:ext cx="4444313" cy="7475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711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at that is looking at the camera&#10;&#10;Description automatically generated">
            <a:extLst>
              <a:ext uri="{FF2B5EF4-FFF2-40B4-BE49-F238E27FC236}">
                <a16:creationId xmlns:a16="http://schemas.microsoft.com/office/drawing/2014/main" id="{40121F24-5103-914E-9648-DB0A573056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612" r="-1" b="9300"/>
          <a:stretch/>
        </p:blipFill>
        <p:spPr>
          <a:xfrm>
            <a:off x="3233691" y="346901"/>
            <a:ext cx="5324521" cy="776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21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74DD5E27-26BA-2B44-8F84-54759BC6C09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3494087" y="-1500188"/>
            <a:ext cx="4992688" cy="985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975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Garamond</vt:lpstr>
      <vt:lpstr>Selawik Light</vt:lpstr>
      <vt:lpstr>Speak Pro</vt:lpstr>
      <vt:lpstr>SavonVTI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Valentine, Christina R</dc:creator>
  <cp:lastModifiedBy>Valentine, Christina R</cp:lastModifiedBy>
  <cp:revision>1</cp:revision>
  <dcterms:created xsi:type="dcterms:W3CDTF">2020-11-20T04:46:39Z</dcterms:created>
  <dcterms:modified xsi:type="dcterms:W3CDTF">2020-11-20T04:53:04Z</dcterms:modified>
</cp:coreProperties>
</file>