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1"/>
  </p:normalViewPr>
  <p:slideViewPr>
    <p:cSldViewPr snapToGrid="0" snapToObjects="1">
      <p:cViewPr>
        <p:scale>
          <a:sx n="75" d="100"/>
          <a:sy n="75" d="100"/>
        </p:scale>
        <p:origin x="196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C156-F751-024A-A477-1EDE8F8BE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2DFEA-B8EA-E84B-8645-C66AC0810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A7C68-F0AB-7248-8585-E5C1E56C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BF9B-4F8E-004B-880E-752BCB43CB3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7F055-0BF0-8248-BD46-029EC3D14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CE5B6-DE59-B748-A3E9-F510C0BB4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127-2495-3641-B2A7-7061A1A1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5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2F78-83DF-E847-BFE3-7C3B99054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63D5CF-7281-8648-B9BF-478BE0F49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0EE7B-E9CA-D147-945F-730E3A955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BF9B-4F8E-004B-880E-752BCB43CB3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C7B35-3C72-7048-ABBF-04EA6928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03D71-186F-F649-B4C1-B93D0DDA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127-2495-3641-B2A7-7061A1A1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EBBBCB-0FE2-9943-89E4-98EDC3E7DC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7E85C-E517-7846-B7BA-C1B520E2D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E221E-B217-AD4E-89B3-627566DDA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BF9B-4F8E-004B-880E-752BCB43CB3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5B618-F276-D94D-BC1B-B8AD9144D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CA193-5F77-EB4F-9787-9E6F918D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127-2495-3641-B2A7-7061A1A1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6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F77D5-E4BC-3E49-906B-9008ACC16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08742-1D5E-4F4C-AFCF-F8105992C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072F3-0204-A248-BFA0-ED938F43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BF9B-4F8E-004B-880E-752BCB43CB3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06C2E-84C7-514F-AB50-83B8B8BB6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40A89-75E5-E946-9526-4888C3BF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127-2495-3641-B2A7-7061A1A1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19868-3736-E941-BF90-A780F8204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31FB5-A7E8-8F4A-B875-383B1143F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4890C-FFFF-E740-8A48-532C26A5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BF9B-4F8E-004B-880E-752BCB43CB3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EFC9F-2370-FD49-B73D-E364C22E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79EBD-08D8-584B-9C1C-079CEA06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127-2495-3641-B2A7-7061A1A1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9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A0A0A-409E-CA49-80C4-DDC559775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3BA5D-13E5-6949-B127-B58CE5D0F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BD73E3-8191-8549-84ED-225B5263B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0FF06-31DD-0347-8132-886BF74AC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BF9B-4F8E-004B-880E-752BCB43CB3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C8C7F-8910-0748-8501-920C8D153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075FE-49B5-CB4A-BB24-30033B64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127-2495-3641-B2A7-7061A1A1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6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78712-135C-1C4D-A20B-0E5169567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A164E-6AFD-4047-A7A1-C07A75B45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61560-CD63-014B-B0A0-BF69A1B8D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0649B4-CFFF-0C45-A68E-37AA4A45B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E3444A-997F-1042-B811-ED67D5E96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209334-99C7-7A40-809B-FC73F41A1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BF9B-4F8E-004B-880E-752BCB43CB3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8E9CB5-DAD9-9F4F-89E8-3F3673C6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089CD0-4FC1-5549-B348-03DA64AC0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127-2495-3641-B2A7-7061A1A1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897F-ED1D-254C-862E-56A79479A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B16E6D-2083-1147-9792-A45F3825E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BF9B-4F8E-004B-880E-752BCB43CB3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B6F415-772B-F34F-B8B2-A68AAF4C7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DB83D-5F5D-EC45-AC48-3BF54C63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127-2495-3641-B2A7-7061A1A1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7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1421EE-EB63-2C4F-B6D0-2C37E0AF2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BF9B-4F8E-004B-880E-752BCB43CB3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9BDDDE-167B-BD4B-9B45-8157DD2F2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61C5A-4148-7B48-9CD7-9828F3E1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127-2495-3641-B2A7-7061A1A1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5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52F54-495F-9D4F-B36E-532F5AFBB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D8810-58F3-1040-AE20-F2C035375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27197-6AE4-EB42-AD29-6AE1E6B35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C1970-4438-6540-9D64-E5FC62C76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BF9B-4F8E-004B-880E-752BCB43CB3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AD113-0E3A-9147-9185-16C2D247E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2800D-900E-FE4E-97FB-227F320F6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127-2495-3641-B2A7-7061A1A1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3D079-F441-4342-9A0B-0FEAF9A6D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249D10-59B9-3249-8AF0-33B713086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5AD51-A3D8-E745-9BAE-2002584C7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C61E9-52E0-1C48-B5CE-5E1AE9DC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BF9B-4F8E-004B-880E-752BCB43CB3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0DFF4-4C2F-3945-B703-BE1687AD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6E99C-5BD6-2E4D-A12A-CD333E7A3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127-2495-3641-B2A7-7061A1A1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9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9A5B9B-62AC-CB48-B62A-CC4CF23E5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28F4D-1152-484F-BD1F-53A9BF95F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26CA2-987B-3241-A2F6-CCB498AF6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8BF9B-4F8E-004B-880E-752BCB43CB3A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68E5A-A177-FF4D-9987-C424C4872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C1656-5953-C84B-96F4-085AA0383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DA127-2495-3641-B2A7-7061A1A1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630EB-5E6A-744F-9CF7-C83A37B36C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Mythology Memes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D727F-EF28-E642-AAA5-EBE573C903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Demetrius Teasley</a:t>
            </a:r>
          </a:p>
        </p:txBody>
      </p:sp>
    </p:spTree>
    <p:extLst>
      <p:ext uri="{BB962C8B-B14F-4D97-AF65-F5344CB8AC3E}">
        <p14:creationId xmlns:p14="http://schemas.microsoft.com/office/powerpoint/2010/main" val="140383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09010E7B-0526-3443-9D6E-400AEDC7C23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867" r="9867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F3E3A-0E63-A042-97C5-F498407EA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Zeus &amp; Epimetheus after seeing Pandora open the box that Zeus warned her not to open</a:t>
            </a:r>
          </a:p>
        </p:txBody>
      </p:sp>
    </p:spTree>
    <p:extLst>
      <p:ext uri="{BB962C8B-B14F-4D97-AF65-F5344CB8AC3E}">
        <p14:creationId xmlns:p14="http://schemas.microsoft.com/office/powerpoint/2010/main" val="393644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51C49C-E2A9-A845-A2BA-7B18B365E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955" y="552182"/>
            <a:ext cx="5998840" cy="334313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Midas calling the Satyr Silenus &amp; Dionysus after his touch became uncontrollable</a:t>
            </a:r>
            <a:endParaRPr lang="en-US" sz="5200" dirty="0"/>
          </a:p>
        </p:txBody>
      </p:sp>
      <p:pic>
        <p:nvPicPr>
          <p:cNvPr id="6" name="Picture Placeholder 5" descr="A picture containing person, indoor, person, table&#10;&#10;Description automatically generated">
            <a:extLst>
              <a:ext uri="{FF2B5EF4-FFF2-40B4-BE49-F238E27FC236}">
                <a16:creationId xmlns:a16="http://schemas.microsoft.com/office/drawing/2014/main" id="{CBA44897-F050-C145-A215-6AB2C58DA2C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-2" b="12436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67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picture containing person, person, photo, looking&#10;&#10;Description automatically generated">
            <a:extLst>
              <a:ext uri="{FF2B5EF4-FFF2-40B4-BE49-F238E27FC236}">
                <a16:creationId xmlns:a16="http://schemas.microsoft.com/office/drawing/2014/main" id="{DD815043-DA62-C149-867C-CA5C91504A1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405" r="13405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879877-31E1-594D-89EB-08ACD7D12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Zeus deciding how to punish Prometheus for stealing fire for humans. </a:t>
            </a:r>
          </a:p>
        </p:txBody>
      </p:sp>
    </p:spTree>
    <p:extLst>
      <p:ext uri="{BB962C8B-B14F-4D97-AF65-F5344CB8AC3E}">
        <p14:creationId xmlns:p14="http://schemas.microsoft.com/office/powerpoint/2010/main" val="216993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F94C15F0-E17E-F242-BF26-9D44C0971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5" y="643466"/>
            <a:ext cx="7428089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050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Mythology Memes</vt:lpstr>
      <vt:lpstr>PowerPoint Presentation</vt:lpstr>
      <vt:lpstr>Midas calling the Satyr Silenus &amp; Dionysus after his touch became uncontrollable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Mythology Memes</dc:title>
  <dc:creator>Demetrius Teasley</dc:creator>
  <cp:lastModifiedBy>Demetrius Teasley</cp:lastModifiedBy>
  <cp:revision>2</cp:revision>
  <dcterms:created xsi:type="dcterms:W3CDTF">2020-11-20T04:00:46Z</dcterms:created>
  <dcterms:modified xsi:type="dcterms:W3CDTF">2020-11-20T04:02:32Z</dcterms:modified>
</cp:coreProperties>
</file>