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60" r:id="rId4"/>
    <p:sldId id="259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11"/>
  </p:normalViewPr>
  <p:slideViewPr>
    <p:cSldViewPr snapToGrid="0" snapToObjects="1">
      <p:cViewPr>
        <p:scale>
          <a:sx n="75" d="100"/>
          <a:sy n="75" d="100"/>
        </p:scale>
        <p:origin x="1960" y="9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92C156-F751-024A-A477-1EDE8F8BE3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72DFEA-B8EA-E84B-8645-C66AC08103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6A7C68-F0AB-7248-8585-E5C1E56C82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8BF9B-4F8E-004B-880E-752BCB43CB3A}" type="datetimeFigureOut">
              <a:rPr lang="en-US" smtClean="0"/>
              <a:t>11/19/20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A7F055-0BF0-8248-BD46-029EC3D146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4CE5B6-DE59-B748-A3E9-F510C0BB4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DA127-2495-3641-B2A7-7061A1A1F8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050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9A2F78-83DF-E847-BFE3-7C3B99054D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63D5CF-7281-8648-B9BF-478BE0F496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60EE7B-E9CA-D147-945F-730E3A955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8BF9B-4F8E-004B-880E-752BCB43CB3A}" type="datetimeFigureOut">
              <a:rPr lang="en-US" smtClean="0"/>
              <a:t>11/19/20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DC7B35-3C72-7048-ABBF-04EA6928AE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A03D71-186F-F649-B4C1-B93D0DDAF2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DA127-2495-3641-B2A7-7061A1A1F8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55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FEBBBCB-0FE2-9943-89E4-98EDC3E7DC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37E85C-E517-7846-B7BA-C1B520E2D3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6E221E-B217-AD4E-89B3-627566DDA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8BF9B-4F8E-004B-880E-752BCB43CB3A}" type="datetimeFigureOut">
              <a:rPr lang="en-US" smtClean="0"/>
              <a:t>11/19/20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05B618-F276-D94D-BC1B-B8AD9144D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ECA193-5F77-EB4F-9787-9E6F918DCF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DA127-2495-3641-B2A7-7061A1A1F8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664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3F77D5-E4BC-3E49-906B-9008ACC160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008742-1D5E-4F4C-AFCF-F8105992C7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1072F3-0204-A248-BFA0-ED938F437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8BF9B-4F8E-004B-880E-752BCB43CB3A}" type="datetimeFigureOut">
              <a:rPr lang="en-US" smtClean="0"/>
              <a:t>11/19/20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906C2E-84C7-514F-AB50-83B8B8BB6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440A89-75E5-E946-9526-4888C3BF9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DA127-2495-3641-B2A7-7061A1A1F8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41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619868-3736-E941-BF90-A780F82041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D31FB5-A7E8-8F4A-B875-383B1143F5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34890C-FFFF-E740-8A48-532C26A5C1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8BF9B-4F8E-004B-880E-752BCB43CB3A}" type="datetimeFigureOut">
              <a:rPr lang="en-US" smtClean="0"/>
              <a:t>11/19/20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6EFC9F-2370-FD49-B73D-E364C22E4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F79EBD-08D8-584B-9C1C-079CEA06D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DA127-2495-3641-B2A7-7061A1A1F8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990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7A0A0A-409E-CA49-80C4-DDC559775B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53BA5D-13E5-6949-B127-B58CE5D0F4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BD73E3-8191-8549-84ED-225B5263B6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20FF06-31DD-0347-8132-886BF74AC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8BF9B-4F8E-004B-880E-752BCB43CB3A}" type="datetimeFigureOut">
              <a:rPr lang="en-US" smtClean="0"/>
              <a:t>11/19/20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CC8C7F-8910-0748-8501-920C8D1534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F075FE-49B5-CB4A-BB24-30033B640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DA127-2495-3641-B2A7-7061A1A1F8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666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C78712-135C-1C4D-A20B-0E51695675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1A164E-6AFD-4047-A7A1-C07A75B459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461560-CD63-014B-B0A0-BF69A1B8DA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10649B4-CFFF-0C45-A68E-37AA4A45BD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0E3444A-997F-1042-B811-ED67D5E96C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C209334-99C7-7A40-809B-FC73F41A19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8BF9B-4F8E-004B-880E-752BCB43CB3A}" type="datetimeFigureOut">
              <a:rPr lang="en-US" smtClean="0"/>
              <a:t>11/19/20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28E9CB5-DAD9-9F4F-89E8-3F3673C673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C089CD0-4FC1-5549-B348-03DA64AC05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DA127-2495-3641-B2A7-7061A1A1F8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78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9897F-ED1D-254C-862E-56A79479A3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B16E6D-2083-1147-9792-A45F3825E3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8BF9B-4F8E-004B-880E-752BCB43CB3A}" type="datetimeFigureOut">
              <a:rPr lang="en-US" smtClean="0"/>
              <a:t>11/19/20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B6F415-772B-F34F-B8B2-A68AAF4C7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8DB83D-5F5D-EC45-AC48-3BF54C636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DA127-2495-3641-B2A7-7061A1A1F8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472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D1421EE-EB63-2C4F-B6D0-2C37E0AF2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8BF9B-4F8E-004B-880E-752BCB43CB3A}" type="datetimeFigureOut">
              <a:rPr lang="en-US" smtClean="0"/>
              <a:t>11/19/20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09BDDDE-167B-BD4B-9B45-8157DD2F20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261C5A-4148-7B48-9CD7-9828F3E14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DA127-2495-3641-B2A7-7061A1A1F8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556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752F54-495F-9D4F-B36E-532F5AFBBF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ED8810-58F3-1040-AE20-F2C0353752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B27197-6AE4-EB42-AD29-6AE1E6B35D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2C1970-4438-6540-9D64-E5FC62C760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8BF9B-4F8E-004B-880E-752BCB43CB3A}" type="datetimeFigureOut">
              <a:rPr lang="en-US" smtClean="0"/>
              <a:t>11/19/20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8AD113-0E3A-9147-9185-16C2D247E4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82800D-900E-FE4E-97FB-227F320F6B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DA127-2495-3641-B2A7-7061A1A1F8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1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93D079-F441-4342-9A0B-0FEAF9A6DD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9249D10-59B9-3249-8AF0-33B7130861F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05AD51-A3D8-E745-9BAE-2002584C70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2C61E9-52E0-1C48-B5CE-5E1AE9DC0D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8BF9B-4F8E-004B-880E-752BCB43CB3A}" type="datetimeFigureOut">
              <a:rPr lang="en-US" smtClean="0"/>
              <a:t>11/19/20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B0DFF4-4C2F-3945-B703-BE1687ADB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96E99C-5BD6-2E4D-A12A-CD333E7A3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DA127-2495-3641-B2A7-7061A1A1F8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96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09A5B9B-62AC-CB48-B62A-CC4CF23E59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B28F4D-1152-484F-BD1F-53A9BF95F8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226CA2-987B-3241-A2F6-CCB498AF6C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F8BF9B-4F8E-004B-880E-752BCB43CB3A}" type="datetimeFigureOut">
              <a:rPr lang="en-US" smtClean="0"/>
              <a:t>11/19/20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368E5A-A177-FF4D-9987-C424C4872F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7C1656-5953-C84B-96F4-085AA03835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DA127-2495-3641-B2A7-7061A1A1F8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099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A630EB-5E6A-744F-9CF7-C83A37B36CD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Mythology Memes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CD727F-EF28-E642-AAA5-EBE573C9039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Demetrius Teasley</a:t>
            </a:r>
          </a:p>
        </p:txBody>
      </p:sp>
    </p:spTree>
    <p:extLst>
      <p:ext uri="{BB962C8B-B14F-4D97-AF65-F5344CB8AC3E}">
        <p14:creationId xmlns:p14="http://schemas.microsoft.com/office/powerpoint/2010/main" val="1403835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 descr="A person smiling for the camera&#10;&#10;Description automatically generated">
            <a:extLst>
              <a:ext uri="{FF2B5EF4-FFF2-40B4-BE49-F238E27FC236}">
                <a16:creationId xmlns:a16="http://schemas.microsoft.com/office/drawing/2014/main" id="{09010E7B-0526-3443-9D6E-400AEDC7C232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9867" r="9867"/>
          <a:stretch>
            <a:fillRect/>
          </a:stretch>
        </p:blipFill>
        <p:spPr/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AF3E3A-0E63-A042-97C5-F498407EAFB6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Zeus &amp; Epimetheus after seeing Pandora open the box that Zeus warned her not to open</a:t>
            </a:r>
          </a:p>
        </p:txBody>
      </p:sp>
    </p:spTree>
    <p:extLst>
      <p:ext uri="{BB962C8B-B14F-4D97-AF65-F5344CB8AC3E}">
        <p14:creationId xmlns:p14="http://schemas.microsoft.com/office/powerpoint/2010/main" val="39364494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7D9D36D6-2AC5-46A1-A849-4C82D5264A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D51C49C-E2A9-A845-A2BA-7B18B365E1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4955" y="552182"/>
            <a:ext cx="5998840" cy="3343135"/>
          </a:xfrm>
          <a:noFill/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Midas calling the Satyr Silenus &amp; Dionysus after his touch became uncontrollable</a:t>
            </a:r>
            <a:endParaRPr lang="en-US" sz="5200" dirty="0"/>
          </a:p>
        </p:txBody>
      </p:sp>
      <p:pic>
        <p:nvPicPr>
          <p:cNvPr id="6" name="Picture Placeholder 5" descr="A picture containing person, indoor, person, table&#10;&#10;Description automatically generated">
            <a:extLst>
              <a:ext uri="{FF2B5EF4-FFF2-40B4-BE49-F238E27FC236}">
                <a16:creationId xmlns:a16="http://schemas.microsoft.com/office/drawing/2014/main" id="{CBA44897-F050-C145-A215-6AB2C58DA2CF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/>
          <a:srcRect r="-2" b="12436"/>
          <a:stretch/>
        </p:blipFill>
        <p:spPr>
          <a:xfrm>
            <a:off x="20" y="10"/>
            <a:ext cx="4992985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46735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Placeholder 7" descr="A picture containing person, person, photo, looking&#10;&#10;Description automatically generated">
            <a:extLst>
              <a:ext uri="{FF2B5EF4-FFF2-40B4-BE49-F238E27FC236}">
                <a16:creationId xmlns:a16="http://schemas.microsoft.com/office/drawing/2014/main" id="{DD815043-DA62-C149-867C-CA5C91504A1F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13405" r="13405"/>
          <a:stretch>
            <a:fillRect/>
          </a:stretch>
        </p:blipFill>
        <p:spPr/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879877-31E1-594D-89EB-08ACD7D12DEF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Zeus deciding how to punish Prometheus for stealing fire for humans. </a:t>
            </a:r>
          </a:p>
        </p:txBody>
      </p:sp>
    </p:spTree>
    <p:extLst>
      <p:ext uri="{BB962C8B-B14F-4D97-AF65-F5344CB8AC3E}">
        <p14:creationId xmlns:p14="http://schemas.microsoft.com/office/powerpoint/2010/main" val="2169934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See the source image">
            <a:extLst>
              <a:ext uri="{FF2B5EF4-FFF2-40B4-BE49-F238E27FC236}">
                <a16:creationId xmlns:a16="http://schemas.microsoft.com/office/drawing/2014/main" id="{F94C15F0-E17E-F242-BF26-9D44C09712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381955" y="643466"/>
            <a:ext cx="7428089" cy="55710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50505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44</Words>
  <Application>Microsoft Macintosh PowerPoint</Application>
  <PresentationFormat>Widescreen</PresentationFormat>
  <Paragraphs>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Mythology Memes</vt:lpstr>
      <vt:lpstr>PowerPoint Presentation</vt:lpstr>
      <vt:lpstr>Midas calling the Satyr Silenus &amp; Dionysus after his touch became uncontrollable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Mythology Memes</dc:title>
  <dc:creator>Demetrius Teasley</dc:creator>
  <cp:lastModifiedBy>Demetrius Teasley</cp:lastModifiedBy>
  <cp:revision>2</cp:revision>
  <dcterms:created xsi:type="dcterms:W3CDTF">2020-11-20T04:00:46Z</dcterms:created>
  <dcterms:modified xsi:type="dcterms:W3CDTF">2020-11-20T04:02:32Z</dcterms:modified>
</cp:coreProperties>
</file>