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E5C564-8BAA-45F8-A2F9-4A05BD141ECC}" v="10" dt="2020-11-18T23:23:16.9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1" autoAdjust="0"/>
    <p:restoredTop sz="94660"/>
  </p:normalViewPr>
  <p:slideViewPr>
    <p:cSldViewPr snapToGrid="0">
      <p:cViewPr varScale="1">
        <p:scale>
          <a:sx n="72" d="100"/>
          <a:sy n="72" d="100"/>
        </p:scale>
        <p:origin x="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iah Stewart" userId="f7ff80cd5dfb984a" providerId="LiveId" clId="{B6E5C564-8BAA-45F8-A2F9-4A05BD141ECC}"/>
    <pc:docChg chg="undo custSel mod addSld modSld modMainMaster">
      <pc:chgData name="Jeriah Stewart" userId="f7ff80cd5dfb984a" providerId="LiveId" clId="{B6E5C564-8BAA-45F8-A2F9-4A05BD141ECC}" dt="2020-11-18T23:25:21.190" v="1584" actId="20577"/>
      <pc:docMkLst>
        <pc:docMk/>
      </pc:docMkLst>
      <pc:sldChg chg="setBg">
        <pc:chgData name="Jeriah Stewart" userId="f7ff80cd5dfb984a" providerId="LiveId" clId="{B6E5C564-8BAA-45F8-A2F9-4A05BD141ECC}" dt="2020-11-18T22:23:32.120" v="8"/>
        <pc:sldMkLst>
          <pc:docMk/>
          <pc:sldMk cId="951823770" sldId="256"/>
        </pc:sldMkLst>
      </pc:sldChg>
      <pc:sldChg chg="addSp delSp modSp new mod setBg">
        <pc:chgData name="Jeriah Stewart" userId="f7ff80cd5dfb984a" providerId="LiveId" clId="{B6E5C564-8BAA-45F8-A2F9-4A05BD141ECC}" dt="2020-11-18T23:10:01.357" v="388" actId="33524"/>
        <pc:sldMkLst>
          <pc:docMk/>
          <pc:sldMk cId="3644399814" sldId="257"/>
        </pc:sldMkLst>
        <pc:spChg chg="mod">
          <ac:chgData name="Jeriah Stewart" userId="f7ff80cd5dfb984a" providerId="LiveId" clId="{B6E5C564-8BAA-45F8-A2F9-4A05BD141ECC}" dt="2020-11-18T23:10:01.357" v="388" actId="33524"/>
          <ac:spMkLst>
            <pc:docMk/>
            <pc:sldMk cId="3644399814" sldId="257"/>
            <ac:spMk id="2" creationId="{0EA43ADB-6E06-41F9-ADBF-81771E071E74}"/>
          </ac:spMkLst>
        </pc:spChg>
        <pc:spChg chg="del">
          <ac:chgData name="Jeriah Stewart" userId="f7ff80cd5dfb984a" providerId="LiveId" clId="{B6E5C564-8BAA-45F8-A2F9-4A05BD141ECC}" dt="2020-11-18T22:24:30.594" v="9" actId="931"/>
          <ac:spMkLst>
            <pc:docMk/>
            <pc:sldMk cId="3644399814" sldId="257"/>
            <ac:spMk id="3" creationId="{7876D59A-B210-4240-A33D-2E62F565567E}"/>
          </ac:spMkLst>
        </pc:spChg>
        <pc:spChg chg="add del">
          <ac:chgData name="Jeriah Stewart" userId="f7ff80cd5dfb984a" providerId="LiveId" clId="{B6E5C564-8BAA-45F8-A2F9-4A05BD141ECC}" dt="2020-11-18T22:24:45.164" v="13" actId="26606"/>
          <ac:spMkLst>
            <pc:docMk/>
            <pc:sldMk cId="3644399814" sldId="257"/>
            <ac:spMk id="10" creationId="{DA381740-063A-41A4-836D-85D14980EEF0}"/>
          </ac:spMkLst>
        </pc:spChg>
        <pc:spChg chg="add del">
          <ac:chgData name="Jeriah Stewart" userId="f7ff80cd5dfb984a" providerId="LiveId" clId="{B6E5C564-8BAA-45F8-A2F9-4A05BD141ECC}" dt="2020-11-18T22:24:45.164" v="13" actId="26606"/>
          <ac:spMkLst>
            <pc:docMk/>
            <pc:sldMk cId="3644399814" sldId="257"/>
            <ac:spMk id="12" creationId="{665DBBEF-238B-476B-96AB-8AAC3224ECEA}"/>
          </ac:spMkLst>
        </pc:spChg>
        <pc:spChg chg="add del">
          <ac:chgData name="Jeriah Stewart" userId="f7ff80cd5dfb984a" providerId="LiveId" clId="{B6E5C564-8BAA-45F8-A2F9-4A05BD141ECC}" dt="2020-11-18T22:24:45.164" v="13" actId="26606"/>
          <ac:spMkLst>
            <pc:docMk/>
            <pc:sldMk cId="3644399814" sldId="257"/>
            <ac:spMk id="14" creationId="{3FCFB1DE-0B7E-48CC-BA90-B2AB0889F9D6}"/>
          </ac:spMkLst>
        </pc:spChg>
        <pc:spChg chg="add del">
          <ac:chgData name="Jeriah Stewart" userId="f7ff80cd5dfb984a" providerId="LiveId" clId="{B6E5C564-8BAA-45F8-A2F9-4A05BD141ECC}" dt="2020-11-18T22:24:46.705" v="15" actId="26606"/>
          <ac:spMkLst>
            <pc:docMk/>
            <pc:sldMk cId="3644399814" sldId="257"/>
            <ac:spMk id="16" creationId="{3FCFB1DE-0B7E-48CC-BA90-B2AB0889F9D6}"/>
          </ac:spMkLst>
        </pc:spChg>
        <pc:spChg chg="add del">
          <ac:chgData name="Jeriah Stewart" userId="f7ff80cd5dfb984a" providerId="LiveId" clId="{B6E5C564-8BAA-45F8-A2F9-4A05BD141ECC}" dt="2020-11-18T22:24:46.705" v="15" actId="26606"/>
          <ac:spMkLst>
            <pc:docMk/>
            <pc:sldMk cId="3644399814" sldId="257"/>
            <ac:spMk id="17" creationId="{DA381740-063A-41A4-836D-85D14980EEF0}"/>
          </ac:spMkLst>
        </pc:spChg>
        <pc:spChg chg="add del">
          <ac:chgData name="Jeriah Stewart" userId="f7ff80cd5dfb984a" providerId="LiveId" clId="{B6E5C564-8BAA-45F8-A2F9-4A05BD141ECC}" dt="2020-11-18T22:24:46.705" v="15" actId="26606"/>
          <ac:spMkLst>
            <pc:docMk/>
            <pc:sldMk cId="3644399814" sldId="257"/>
            <ac:spMk id="18" creationId="{168AB93A-48BC-4C25-A3AD-C17B5A682A94}"/>
          </ac:spMkLst>
        </pc:spChg>
        <pc:spChg chg="add del">
          <ac:chgData name="Jeriah Stewart" userId="f7ff80cd5dfb984a" providerId="LiveId" clId="{B6E5C564-8BAA-45F8-A2F9-4A05BD141ECC}" dt="2020-11-18T22:24:46.705" v="15" actId="26606"/>
          <ac:spMkLst>
            <pc:docMk/>
            <pc:sldMk cId="3644399814" sldId="257"/>
            <ac:spMk id="19" creationId="{AF4AE179-A75B-4007-B5FA-8139ACFB9B81}"/>
          </ac:spMkLst>
        </pc:spChg>
        <pc:spChg chg="add">
          <ac:chgData name="Jeriah Stewart" userId="f7ff80cd5dfb984a" providerId="LiveId" clId="{B6E5C564-8BAA-45F8-A2F9-4A05BD141ECC}" dt="2020-11-18T22:24:46.754" v="16" actId="26606"/>
          <ac:spMkLst>
            <pc:docMk/>
            <pc:sldMk cId="3644399814" sldId="257"/>
            <ac:spMk id="21" creationId="{DA381740-063A-41A4-836D-85D14980EEF0}"/>
          </ac:spMkLst>
        </pc:spChg>
        <pc:spChg chg="add">
          <ac:chgData name="Jeriah Stewart" userId="f7ff80cd5dfb984a" providerId="LiveId" clId="{B6E5C564-8BAA-45F8-A2F9-4A05BD141ECC}" dt="2020-11-18T22:24:46.754" v="16" actId="26606"/>
          <ac:spMkLst>
            <pc:docMk/>
            <pc:sldMk cId="3644399814" sldId="257"/>
            <ac:spMk id="22" creationId="{665DBBEF-238B-476B-96AB-8AAC3224ECEA}"/>
          </ac:spMkLst>
        </pc:spChg>
        <pc:spChg chg="add">
          <ac:chgData name="Jeriah Stewart" userId="f7ff80cd5dfb984a" providerId="LiveId" clId="{B6E5C564-8BAA-45F8-A2F9-4A05BD141ECC}" dt="2020-11-18T22:24:46.754" v="16" actId="26606"/>
          <ac:spMkLst>
            <pc:docMk/>
            <pc:sldMk cId="3644399814" sldId="257"/>
            <ac:spMk id="23" creationId="{3FCFB1DE-0B7E-48CC-BA90-B2AB0889F9D6}"/>
          </ac:spMkLst>
        </pc:spChg>
        <pc:picChg chg="add mod">
          <ac:chgData name="Jeriah Stewart" userId="f7ff80cd5dfb984a" providerId="LiveId" clId="{B6E5C564-8BAA-45F8-A2F9-4A05BD141ECC}" dt="2020-11-18T22:25:46.724" v="94" actId="207"/>
          <ac:picMkLst>
            <pc:docMk/>
            <pc:sldMk cId="3644399814" sldId="257"/>
            <ac:picMk id="5" creationId="{9DC20E71-A7F6-413A-8E0B-2E0BDF4FC03F}"/>
          </ac:picMkLst>
        </pc:picChg>
      </pc:sldChg>
      <pc:sldChg chg="addSp delSp modSp new mod setBg">
        <pc:chgData name="Jeriah Stewart" userId="f7ff80cd5dfb984a" providerId="LiveId" clId="{B6E5C564-8BAA-45F8-A2F9-4A05BD141ECC}" dt="2020-11-18T23:16:19.352" v="980" actId="33524"/>
        <pc:sldMkLst>
          <pc:docMk/>
          <pc:sldMk cId="3354182744" sldId="258"/>
        </pc:sldMkLst>
        <pc:spChg chg="mod">
          <ac:chgData name="Jeriah Stewart" userId="f7ff80cd5dfb984a" providerId="LiveId" clId="{B6E5C564-8BAA-45F8-A2F9-4A05BD141ECC}" dt="2020-11-18T23:16:19.352" v="980" actId="33524"/>
          <ac:spMkLst>
            <pc:docMk/>
            <pc:sldMk cId="3354182744" sldId="258"/>
            <ac:spMk id="2" creationId="{3EA266B1-F927-42C7-9749-B3A76D387883}"/>
          </ac:spMkLst>
        </pc:spChg>
        <pc:spChg chg="del">
          <ac:chgData name="Jeriah Stewart" userId="f7ff80cd5dfb984a" providerId="LiveId" clId="{B6E5C564-8BAA-45F8-A2F9-4A05BD141ECC}" dt="2020-11-18T22:26:06.974" v="95" actId="931"/>
          <ac:spMkLst>
            <pc:docMk/>
            <pc:sldMk cId="3354182744" sldId="258"/>
            <ac:spMk id="3" creationId="{41EB6ECB-428D-4B64-BD05-6F33AE9FAA66}"/>
          </ac:spMkLst>
        </pc:spChg>
        <pc:spChg chg="add">
          <ac:chgData name="Jeriah Stewart" userId="f7ff80cd5dfb984a" providerId="LiveId" clId="{B6E5C564-8BAA-45F8-A2F9-4A05BD141ECC}" dt="2020-11-18T22:26:12.374" v="98" actId="26606"/>
          <ac:spMkLst>
            <pc:docMk/>
            <pc:sldMk cId="3354182744" sldId="258"/>
            <ac:spMk id="10" creationId="{DA381740-063A-41A4-836D-85D14980EEF0}"/>
          </ac:spMkLst>
        </pc:spChg>
        <pc:spChg chg="add">
          <ac:chgData name="Jeriah Stewart" userId="f7ff80cd5dfb984a" providerId="LiveId" clId="{B6E5C564-8BAA-45F8-A2F9-4A05BD141ECC}" dt="2020-11-18T22:26:12.374" v="98" actId="26606"/>
          <ac:spMkLst>
            <pc:docMk/>
            <pc:sldMk cId="3354182744" sldId="258"/>
            <ac:spMk id="12" creationId="{665DBBEF-238B-476B-96AB-8AAC3224ECEA}"/>
          </ac:spMkLst>
        </pc:spChg>
        <pc:spChg chg="add">
          <ac:chgData name="Jeriah Stewart" userId="f7ff80cd5dfb984a" providerId="LiveId" clId="{B6E5C564-8BAA-45F8-A2F9-4A05BD141ECC}" dt="2020-11-18T22:26:12.374" v="98" actId="26606"/>
          <ac:spMkLst>
            <pc:docMk/>
            <pc:sldMk cId="3354182744" sldId="258"/>
            <ac:spMk id="14" creationId="{3FCFB1DE-0B7E-48CC-BA90-B2AB0889F9D6}"/>
          </ac:spMkLst>
        </pc:spChg>
        <pc:picChg chg="add mod">
          <ac:chgData name="Jeriah Stewart" userId="f7ff80cd5dfb984a" providerId="LiveId" clId="{B6E5C564-8BAA-45F8-A2F9-4A05BD141ECC}" dt="2020-11-18T22:26:12.374" v="98" actId="26606"/>
          <ac:picMkLst>
            <pc:docMk/>
            <pc:sldMk cId="3354182744" sldId="258"/>
            <ac:picMk id="5" creationId="{7DBDA256-6267-4A7A-8A46-ACBD02DE8E04}"/>
          </ac:picMkLst>
        </pc:picChg>
      </pc:sldChg>
      <pc:sldChg chg="addSp delSp modSp new mod setBg">
        <pc:chgData name="Jeriah Stewart" userId="f7ff80cd5dfb984a" providerId="LiveId" clId="{B6E5C564-8BAA-45F8-A2F9-4A05BD141ECC}" dt="2020-11-18T23:15:57.914" v="976" actId="403"/>
        <pc:sldMkLst>
          <pc:docMk/>
          <pc:sldMk cId="2868683156" sldId="259"/>
        </pc:sldMkLst>
        <pc:spChg chg="mod">
          <ac:chgData name="Jeriah Stewart" userId="f7ff80cd5dfb984a" providerId="LiveId" clId="{B6E5C564-8BAA-45F8-A2F9-4A05BD141ECC}" dt="2020-11-18T23:15:57.914" v="976" actId="403"/>
          <ac:spMkLst>
            <pc:docMk/>
            <pc:sldMk cId="2868683156" sldId="259"/>
            <ac:spMk id="2" creationId="{C0E0A8AE-9C1D-4DD1-9E0E-462E5B2C020F}"/>
          </ac:spMkLst>
        </pc:spChg>
        <pc:spChg chg="del">
          <ac:chgData name="Jeriah Stewart" userId="f7ff80cd5dfb984a" providerId="LiveId" clId="{B6E5C564-8BAA-45F8-A2F9-4A05BD141ECC}" dt="2020-11-18T22:26:23.434" v="99" actId="931"/>
          <ac:spMkLst>
            <pc:docMk/>
            <pc:sldMk cId="2868683156" sldId="259"/>
            <ac:spMk id="3" creationId="{FB73AA2B-AAD8-459D-8CEF-960550DA2FF0}"/>
          </ac:spMkLst>
        </pc:spChg>
        <pc:spChg chg="add">
          <ac:chgData name="Jeriah Stewart" userId="f7ff80cd5dfb984a" providerId="LiveId" clId="{B6E5C564-8BAA-45F8-A2F9-4A05BD141ECC}" dt="2020-11-18T22:26:29.101" v="102" actId="26606"/>
          <ac:spMkLst>
            <pc:docMk/>
            <pc:sldMk cId="2868683156" sldId="259"/>
            <ac:spMk id="10" creationId="{DA381740-063A-41A4-836D-85D14980EEF0}"/>
          </ac:spMkLst>
        </pc:spChg>
        <pc:spChg chg="add">
          <ac:chgData name="Jeriah Stewart" userId="f7ff80cd5dfb984a" providerId="LiveId" clId="{B6E5C564-8BAA-45F8-A2F9-4A05BD141ECC}" dt="2020-11-18T22:26:29.101" v="102" actId="26606"/>
          <ac:spMkLst>
            <pc:docMk/>
            <pc:sldMk cId="2868683156" sldId="259"/>
            <ac:spMk id="12" creationId="{665DBBEF-238B-476B-96AB-8AAC3224ECEA}"/>
          </ac:spMkLst>
        </pc:spChg>
        <pc:spChg chg="add">
          <ac:chgData name="Jeriah Stewart" userId="f7ff80cd5dfb984a" providerId="LiveId" clId="{B6E5C564-8BAA-45F8-A2F9-4A05BD141ECC}" dt="2020-11-18T22:26:29.101" v="102" actId="26606"/>
          <ac:spMkLst>
            <pc:docMk/>
            <pc:sldMk cId="2868683156" sldId="259"/>
            <ac:spMk id="14" creationId="{3FCFB1DE-0B7E-48CC-BA90-B2AB0889F9D6}"/>
          </ac:spMkLst>
        </pc:spChg>
        <pc:picChg chg="add mod">
          <ac:chgData name="Jeriah Stewart" userId="f7ff80cd5dfb984a" providerId="LiveId" clId="{B6E5C564-8BAA-45F8-A2F9-4A05BD141ECC}" dt="2020-11-18T22:26:29.101" v="102" actId="26606"/>
          <ac:picMkLst>
            <pc:docMk/>
            <pc:sldMk cId="2868683156" sldId="259"/>
            <ac:picMk id="5" creationId="{6F0E0361-2805-4578-91BC-13B63A3F56DD}"/>
          </ac:picMkLst>
        </pc:picChg>
      </pc:sldChg>
      <pc:sldChg chg="addSp delSp modSp new mod setBg">
        <pc:chgData name="Jeriah Stewart" userId="f7ff80cd5dfb984a" providerId="LiveId" clId="{B6E5C564-8BAA-45F8-A2F9-4A05BD141ECC}" dt="2020-11-18T23:20:04.887" v="1259" actId="21"/>
        <pc:sldMkLst>
          <pc:docMk/>
          <pc:sldMk cId="2133895047" sldId="260"/>
        </pc:sldMkLst>
        <pc:spChg chg="del mod">
          <ac:chgData name="Jeriah Stewart" userId="f7ff80cd5dfb984a" providerId="LiveId" clId="{B6E5C564-8BAA-45F8-A2F9-4A05BD141ECC}" dt="2020-11-18T23:20:04.887" v="1259" actId="21"/>
          <ac:spMkLst>
            <pc:docMk/>
            <pc:sldMk cId="2133895047" sldId="260"/>
            <ac:spMk id="2" creationId="{A867B5F3-0FE9-48F2-BFAD-DDB1D71B00B7}"/>
          </ac:spMkLst>
        </pc:spChg>
        <pc:spChg chg="del">
          <ac:chgData name="Jeriah Stewart" userId="f7ff80cd5dfb984a" providerId="LiveId" clId="{B6E5C564-8BAA-45F8-A2F9-4A05BD141ECC}" dt="2020-11-18T22:26:42.306" v="103" actId="931"/>
          <ac:spMkLst>
            <pc:docMk/>
            <pc:sldMk cId="2133895047" sldId="260"/>
            <ac:spMk id="3" creationId="{FC4F22E5-DA05-4948-9047-6D9B77637C94}"/>
          </ac:spMkLst>
        </pc:spChg>
        <pc:spChg chg="add mod">
          <ac:chgData name="Jeriah Stewart" userId="f7ff80cd5dfb984a" providerId="LiveId" clId="{B6E5C564-8BAA-45F8-A2F9-4A05BD141ECC}" dt="2020-11-18T23:19:58.772" v="1258" actId="2711"/>
          <ac:spMkLst>
            <pc:docMk/>
            <pc:sldMk cId="2133895047" sldId="260"/>
            <ac:spMk id="9" creationId="{FE0C4D0A-364B-4184-A4A2-6205A080C336}"/>
          </ac:spMkLst>
        </pc:spChg>
        <pc:spChg chg="add del">
          <ac:chgData name="Jeriah Stewart" userId="f7ff80cd5dfb984a" providerId="LiveId" clId="{B6E5C564-8BAA-45F8-A2F9-4A05BD141ECC}" dt="2020-11-18T22:27:03.204" v="107" actId="26606"/>
          <ac:spMkLst>
            <pc:docMk/>
            <pc:sldMk cId="2133895047" sldId="260"/>
            <ac:spMk id="10" creationId="{DA381740-063A-41A4-836D-85D14980EEF0}"/>
          </ac:spMkLst>
        </pc:spChg>
        <pc:spChg chg="add del">
          <ac:chgData name="Jeriah Stewart" userId="f7ff80cd5dfb984a" providerId="LiveId" clId="{B6E5C564-8BAA-45F8-A2F9-4A05BD141ECC}" dt="2020-11-18T22:27:03.204" v="107" actId="26606"/>
          <ac:spMkLst>
            <pc:docMk/>
            <pc:sldMk cId="2133895047" sldId="260"/>
            <ac:spMk id="12" creationId="{168AB93A-48BC-4C25-A3AD-C17B5A682A94}"/>
          </ac:spMkLst>
        </pc:spChg>
        <pc:spChg chg="add del">
          <ac:chgData name="Jeriah Stewart" userId="f7ff80cd5dfb984a" providerId="LiveId" clId="{B6E5C564-8BAA-45F8-A2F9-4A05BD141ECC}" dt="2020-11-18T22:27:03.204" v="107" actId="26606"/>
          <ac:spMkLst>
            <pc:docMk/>
            <pc:sldMk cId="2133895047" sldId="260"/>
            <ac:spMk id="14" creationId="{AF4AE179-A75B-4007-B5FA-8139ACFB9B81}"/>
          </ac:spMkLst>
        </pc:spChg>
        <pc:spChg chg="add del">
          <ac:chgData name="Jeriah Stewart" userId="f7ff80cd5dfb984a" providerId="LiveId" clId="{B6E5C564-8BAA-45F8-A2F9-4A05BD141ECC}" dt="2020-11-18T22:27:03.204" v="107" actId="26606"/>
          <ac:spMkLst>
            <pc:docMk/>
            <pc:sldMk cId="2133895047" sldId="260"/>
            <ac:spMk id="16" creationId="{3FCFB1DE-0B7E-48CC-BA90-B2AB0889F9D6}"/>
          </ac:spMkLst>
        </pc:spChg>
        <pc:spChg chg="add del">
          <ac:chgData name="Jeriah Stewart" userId="f7ff80cd5dfb984a" providerId="LiveId" clId="{B6E5C564-8BAA-45F8-A2F9-4A05BD141ECC}" dt="2020-11-18T22:27:11.828" v="109" actId="26606"/>
          <ac:spMkLst>
            <pc:docMk/>
            <pc:sldMk cId="2133895047" sldId="260"/>
            <ac:spMk id="18" creationId="{DA381740-063A-41A4-836D-85D14980EEF0}"/>
          </ac:spMkLst>
        </pc:spChg>
        <pc:spChg chg="add del">
          <ac:chgData name="Jeriah Stewart" userId="f7ff80cd5dfb984a" providerId="LiveId" clId="{B6E5C564-8BAA-45F8-A2F9-4A05BD141ECC}" dt="2020-11-18T22:27:11.828" v="109" actId="26606"/>
          <ac:spMkLst>
            <pc:docMk/>
            <pc:sldMk cId="2133895047" sldId="260"/>
            <ac:spMk id="19" creationId="{9B7AD9F6-8CE7-4299-8FC6-328F4DCD3FF9}"/>
          </ac:spMkLst>
        </pc:spChg>
        <pc:spChg chg="add del">
          <ac:chgData name="Jeriah Stewart" userId="f7ff80cd5dfb984a" providerId="LiveId" clId="{B6E5C564-8BAA-45F8-A2F9-4A05BD141ECC}" dt="2020-11-18T22:27:11.828" v="109" actId="26606"/>
          <ac:spMkLst>
            <pc:docMk/>
            <pc:sldMk cId="2133895047" sldId="260"/>
            <ac:spMk id="20" creationId="{F49775AF-8896-43EE-92C6-83497D6DC56F}"/>
          </ac:spMkLst>
        </pc:spChg>
        <pc:spChg chg="add">
          <ac:chgData name="Jeriah Stewart" userId="f7ff80cd5dfb984a" providerId="LiveId" clId="{B6E5C564-8BAA-45F8-A2F9-4A05BD141ECC}" dt="2020-11-18T22:27:11.869" v="110" actId="26606"/>
          <ac:spMkLst>
            <pc:docMk/>
            <pc:sldMk cId="2133895047" sldId="260"/>
            <ac:spMk id="22" creationId="{743AA782-23D1-4521-8CAD-47662984AA08}"/>
          </ac:spMkLst>
        </pc:spChg>
        <pc:spChg chg="add">
          <ac:chgData name="Jeriah Stewart" userId="f7ff80cd5dfb984a" providerId="LiveId" clId="{B6E5C564-8BAA-45F8-A2F9-4A05BD141ECC}" dt="2020-11-18T22:27:11.869" v="110" actId="26606"/>
          <ac:spMkLst>
            <pc:docMk/>
            <pc:sldMk cId="2133895047" sldId="260"/>
            <ac:spMk id="23" creationId="{3CE8AF5E-D374-4CF1-90CC-35CF73B81C3E}"/>
          </ac:spMkLst>
        </pc:spChg>
        <pc:picChg chg="add mod">
          <ac:chgData name="Jeriah Stewart" userId="f7ff80cd5dfb984a" providerId="LiveId" clId="{B6E5C564-8BAA-45F8-A2F9-4A05BD141ECC}" dt="2020-11-18T22:27:11.869" v="110" actId="26606"/>
          <ac:picMkLst>
            <pc:docMk/>
            <pc:sldMk cId="2133895047" sldId="260"/>
            <ac:picMk id="5" creationId="{2C7563A0-8837-432F-A49B-575919016F0C}"/>
          </ac:picMkLst>
        </pc:picChg>
        <pc:inkChg chg="add">
          <ac:chgData name="Jeriah Stewart" userId="f7ff80cd5dfb984a" providerId="LiveId" clId="{B6E5C564-8BAA-45F8-A2F9-4A05BD141ECC}" dt="2020-11-18T22:27:11.869" v="110" actId="26606"/>
          <ac:inkMkLst>
            <pc:docMk/>
            <pc:sldMk cId="2133895047" sldId="260"/>
            <ac:inkMk id="24" creationId="{070477C5-0410-4E4F-97A1-F84C2465C187}"/>
          </ac:inkMkLst>
        </pc:inkChg>
      </pc:sldChg>
      <pc:sldChg chg="addSp delSp modSp new mod setBg">
        <pc:chgData name="Jeriah Stewart" userId="f7ff80cd5dfb984a" providerId="LiveId" clId="{B6E5C564-8BAA-45F8-A2F9-4A05BD141ECC}" dt="2020-11-18T23:22:56.876" v="1566" actId="33524"/>
        <pc:sldMkLst>
          <pc:docMk/>
          <pc:sldMk cId="3645119452" sldId="261"/>
        </pc:sldMkLst>
        <pc:spChg chg="mod">
          <ac:chgData name="Jeriah Stewart" userId="f7ff80cd5dfb984a" providerId="LiveId" clId="{B6E5C564-8BAA-45F8-A2F9-4A05BD141ECC}" dt="2020-11-18T23:22:56.876" v="1566" actId="33524"/>
          <ac:spMkLst>
            <pc:docMk/>
            <pc:sldMk cId="3645119452" sldId="261"/>
            <ac:spMk id="2" creationId="{C337731B-8B42-458D-9F86-951450AD69E9}"/>
          </ac:spMkLst>
        </pc:spChg>
        <pc:spChg chg="del">
          <ac:chgData name="Jeriah Stewart" userId="f7ff80cd5dfb984a" providerId="LiveId" clId="{B6E5C564-8BAA-45F8-A2F9-4A05BD141ECC}" dt="2020-11-18T22:27:31.939" v="111" actId="931"/>
          <ac:spMkLst>
            <pc:docMk/>
            <pc:sldMk cId="3645119452" sldId="261"/>
            <ac:spMk id="3" creationId="{1EACC4B3-B64D-4002-8B15-B2AAB698B82C}"/>
          </ac:spMkLst>
        </pc:spChg>
        <pc:spChg chg="add">
          <ac:chgData name="Jeriah Stewart" userId="f7ff80cd5dfb984a" providerId="LiveId" clId="{B6E5C564-8BAA-45F8-A2F9-4A05BD141ECC}" dt="2020-11-18T22:27:35.544" v="114" actId="26606"/>
          <ac:spMkLst>
            <pc:docMk/>
            <pc:sldMk cId="3645119452" sldId="261"/>
            <ac:spMk id="10" creationId="{DA381740-063A-41A4-836D-85D14980EEF0}"/>
          </ac:spMkLst>
        </pc:spChg>
        <pc:spChg chg="add">
          <ac:chgData name="Jeriah Stewart" userId="f7ff80cd5dfb984a" providerId="LiveId" clId="{B6E5C564-8BAA-45F8-A2F9-4A05BD141ECC}" dt="2020-11-18T22:27:35.544" v="114" actId="26606"/>
          <ac:spMkLst>
            <pc:docMk/>
            <pc:sldMk cId="3645119452" sldId="261"/>
            <ac:spMk id="12" creationId="{665DBBEF-238B-476B-96AB-8AAC3224ECEA}"/>
          </ac:spMkLst>
        </pc:spChg>
        <pc:spChg chg="add">
          <ac:chgData name="Jeriah Stewart" userId="f7ff80cd5dfb984a" providerId="LiveId" clId="{B6E5C564-8BAA-45F8-A2F9-4A05BD141ECC}" dt="2020-11-18T22:27:35.544" v="114" actId="26606"/>
          <ac:spMkLst>
            <pc:docMk/>
            <pc:sldMk cId="3645119452" sldId="261"/>
            <ac:spMk id="14" creationId="{3FCFB1DE-0B7E-48CC-BA90-B2AB0889F9D6}"/>
          </ac:spMkLst>
        </pc:spChg>
        <pc:picChg chg="add mod">
          <ac:chgData name="Jeriah Stewart" userId="f7ff80cd5dfb984a" providerId="LiveId" clId="{B6E5C564-8BAA-45F8-A2F9-4A05BD141ECC}" dt="2020-11-18T22:27:35.544" v="114" actId="26606"/>
          <ac:picMkLst>
            <pc:docMk/>
            <pc:sldMk cId="3645119452" sldId="261"/>
            <ac:picMk id="5" creationId="{6725809C-78D1-47DE-B215-46E7AB1EB024}"/>
          </ac:picMkLst>
        </pc:picChg>
      </pc:sldChg>
      <pc:sldChg chg="addSp delSp modSp new mod setBg">
        <pc:chgData name="Jeriah Stewart" userId="f7ff80cd5dfb984a" providerId="LiveId" clId="{B6E5C564-8BAA-45F8-A2F9-4A05BD141ECC}" dt="2020-11-18T23:25:21.190" v="1584" actId="20577"/>
        <pc:sldMkLst>
          <pc:docMk/>
          <pc:sldMk cId="3249159531" sldId="262"/>
        </pc:sldMkLst>
        <pc:spChg chg="mod">
          <ac:chgData name="Jeriah Stewart" userId="f7ff80cd5dfb984a" providerId="LiveId" clId="{B6E5C564-8BAA-45F8-A2F9-4A05BD141ECC}" dt="2020-11-18T23:25:21.190" v="1584" actId="20577"/>
          <ac:spMkLst>
            <pc:docMk/>
            <pc:sldMk cId="3249159531" sldId="262"/>
            <ac:spMk id="2" creationId="{3C262F80-DD4D-4223-A542-F3F2FE4C9F49}"/>
          </ac:spMkLst>
        </pc:spChg>
        <pc:spChg chg="del">
          <ac:chgData name="Jeriah Stewart" userId="f7ff80cd5dfb984a" providerId="LiveId" clId="{B6E5C564-8BAA-45F8-A2F9-4A05BD141ECC}" dt="2020-11-18T23:23:16.989" v="1576" actId="931"/>
          <ac:spMkLst>
            <pc:docMk/>
            <pc:sldMk cId="3249159531" sldId="262"/>
            <ac:spMk id="3" creationId="{78FB4135-54B3-4BD3-817D-D79AFAD31D31}"/>
          </ac:spMkLst>
        </pc:spChg>
        <pc:spChg chg="add">
          <ac:chgData name="Jeriah Stewart" userId="f7ff80cd5dfb984a" providerId="LiveId" clId="{B6E5C564-8BAA-45F8-A2F9-4A05BD141ECC}" dt="2020-11-18T23:23:21.353" v="1579" actId="26606"/>
          <ac:spMkLst>
            <pc:docMk/>
            <pc:sldMk cId="3249159531" sldId="262"/>
            <ac:spMk id="10" creationId="{DA381740-063A-41A4-836D-85D14980EEF0}"/>
          </ac:spMkLst>
        </pc:spChg>
        <pc:spChg chg="add">
          <ac:chgData name="Jeriah Stewart" userId="f7ff80cd5dfb984a" providerId="LiveId" clId="{B6E5C564-8BAA-45F8-A2F9-4A05BD141ECC}" dt="2020-11-18T23:23:21.353" v="1579" actId="26606"/>
          <ac:spMkLst>
            <pc:docMk/>
            <pc:sldMk cId="3249159531" sldId="262"/>
            <ac:spMk id="12" creationId="{8A94871E-96FC-4ADE-815B-41A636E34F1A}"/>
          </ac:spMkLst>
        </pc:spChg>
        <pc:spChg chg="add">
          <ac:chgData name="Jeriah Stewart" userId="f7ff80cd5dfb984a" providerId="LiveId" clId="{B6E5C564-8BAA-45F8-A2F9-4A05BD141ECC}" dt="2020-11-18T23:23:21.353" v="1579" actId="26606"/>
          <ac:spMkLst>
            <pc:docMk/>
            <pc:sldMk cId="3249159531" sldId="262"/>
            <ac:spMk id="14" creationId="{3FCFB1DE-0B7E-48CC-BA90-B2AB0889F9D6}"/>
          </ac:spMkLst>
        </pc:spChg>
        <pc:picChg chg="add mod">
          <ac:chgData name="Jeriah Stewart" userId="f7ff80cd5dfb984a" providerId="LiveId" clId="{B6E5C564-8BAA-45F8-A2F9-4A05BD141ECC}" dt="2020-11-18T23:23:27.970" v="1581" actId="1076"/>
          <ac:picMkLst>
            <pc:docMk/>
            <pc:sldMk cId="3249159531" sldId="262"/>
            <ac:picMk id="5" creationId="{300DD905-B5A5-46D4-9C0A-0D9821A57DE3}"/>
          </ac:picMkLst>
        </pc:picChg>
      </pc:sldChg>
      <pc:sldMasterChg chg="setBg modSldLayout">
        <pc:chgData name="Jeriah Stewart" userId="f7ff80cd5dfb984a" providerId="LiveId" clId="{B6E5C564-8BAA-45F8-A2F9-4A05BD141ECC}" dt="2020-11-18T22:23:32.120" v="8"/>
        <pc:sldMasterMkLst>
          <pc:docMk/>
          <pc:sldMasterMk cId="3945390633" sldId="2147483727"/>
        </pc:sldMasterMkLst>
        <pc:sldLayoutChg chg="setBg">
          <pc:chgData name="Jeriah Stewart" userId="f7ff80cd5dfb984a" providerId="LiveId" clId="{B6E5C564-8BAA-45F8-A2F9-4A05BD141ECC}" dt="2020-11-18T22:23:32.120" v="8"/>
          <pc:sldLayoutMkLst>
            <pc:docMk/>
            <pc:sldMasterMk cId="3945390633" sldId="2147483727"/>
            <pc:sldLayoutMk cId="101981024" sldId="2147483728"/>
          </pc:sldLayoutMkLst>
        </pc:sldLayoutChg>
        <pc:sldLayoutChg chg="setBg">
          <pc:chgData name="Jeriah Stewart" userId="f7ff80cd5dfb984a" providerId="LiveId" clId="{B6E5C564-8BAA-45F8-A2F9-4A05BD141ECC}" dt="2020-11-18T22:23:32.120" v="8"/>
          <pc:sldLayoutMkLst>
            <pc:docMk/>
            <pc:sldMasterMk cId="3945390633" sldId="2147483727"/>
            <pc:sldLayoutMk cId="2233531401" sldId="2147483729"/>
          </pc:sldLayoutMkLst>
        </pc:sldLayoutChg>
        <pc:sldLayoutChg chg="setBg">
          <pc:chgData name="Jeriah Stewart" userId="f7ff80cd5dfb984a" providerId="LiveId" clId="{B6E5C564-8BAA-45F8-A2F9-4A05BD141ECC}" dt="2020-11-18T22:23:32.120" v="8"/>
          <pc:sldLayoutMkLst>
            <pc:docMk/>
            <pc:sldMasterMk cId="3945390633" sldId="2147483727"/>
            <pc:sldLayoutMk cId="2060237915" sldId="2147483730"/>
          </pc:sldLayoutMkLst>
        </pc:sldLayoutChg>
        <pc:sldLayoutChg chg="setBg">
          <pc:chgData name="Jeriah Stewart" userId="f7ff80cd5dfb984a" providerId="LiveId" clId="{B6E5C564-8BAA-45F8-A2F9-4A05BD141ECC}" dt="2020-11-18T22:23:32.120" v="8"/>
          <pc:sldLayoutMkLst>
            <pc:docMk/>
            <pc:sldMasterMk cId="3945390633" sldId="2147483727"/>
            <pc:sldLayoutMk cId="1358220633" sldId="2147483731"/>
          </pc:sldLayoutMkLst>
        </pc:sldLayoutChg>
        <pc:sldLayoutChg chg="setBg">
          <pc:chgData name="Jeriah Stewart" userId="f7ff80cd5dfb984a" providerId="LiveId" clId="{B6E5C564-8BAA-45F8-A2F9-4A05BD141ECC}" dt="2020-11-18T22:23:32.120" v="8"/>
          <pc:sldLayoutMkLst>
            <pc:docMk/>
            <pc:sldMasterMk cId="3945390633" sldId="2147483727"/>
            <pc:sldLayoutMk cId="3555850242" sldId="2147483732"/>
          </pc:sldLayoutMkLst>
        </pc:sldLayoutChg>
        <pc:sldLayoutChg chg="setBg">
          <pc:chgData name="Jeriah Stewart" userId="f7ff80cd5dfb984a" providerId="LiveId" clId="{B6E5C564-8BAA-45F8-A2F9-4A05BD141ECC}" dt="2020-11-18T22:23:32.120" v="8"/>
          <pc:sldLayoutMkLst>
            <pc:docMk/>
            <pc:sldMasterMk cId="3945390633" sldId="2147483727"/>
            <pc:sldLayoutMk cId="1843274092" sldId="2147483733"/>
          </pc:sldLayoutMkLst>
        </pc:sldLayoutChg>
        <pc:sldLayoutChg chg="setBg">
          <pc:chgData name="Jeriah Stewart" userId="f7ff80cd5dfb984a" providerId="LiveId" clId="{B6E5C564-8BAA-45F8-A2F9-4A05BD141ECC}" dt="2020-11-18T22:23:32.120" v="8"/>
          <pc:sldLayoutMkLst>
            <pc:docMk/>
            <pc:sldMasterMk cId="3945390633" sldId="2147483727"/>
            <pc:sldLayoutMk cId="295255568" sldId="2147483734"/>
          </pc:sldLayoutMkLst>
        </pc:sldLayoutChg>
        <pc:sldLayoutChg chg="setBg">
          <pc:chgData name="Jeriah Stewart" userId="f7ff80cd5dfb984a" providerId="LiveId" clId="{B6E5C564-8BAA-45F8-A2F9-4A05BD141ECC}" dt="2020-11-18T22:23:32.120" v="8"/>
          <pc:sldLayoutMkLst>
            <pc:docMk/>
            <pc:sldMasterMk cId="3945390633" sldId="2147483727"/>
            <pc:sldLayoutMk cId="1395164663" sldId="2147483735"/>
          </pc:sldLayoutMkLst>
        </pc:sldLayoutChg>
        <pc:sldLayoutChg chg="setBg">
          <pc:chgData name="Jeriah Stewart" userId="f7ff80cd5dfb984a" providerId="LiveId" clId="{B6E5C564-8BAA-45F8-A2F9-4A05BD141ECC}" dt="2020-11-18T22:23:32.120" v="8"/>
          <pc:sldLayoutMkLst>
            <pc:docMk/>
            <pc:sldMasterMk cId="3945390633" sldId="2147483727"/>
            <pc:sldLayoutMk cId="26860093" sldId="2147483736"/>
          </pc:sldLayoutMkLst>
        </pc:sldLayoutChg>
        <pc:sldLayoutChg chg="setBg">
          <pc:chgData name="Jeriah Stewart" userId="f7ff80cd5dfb984a" providerId="LiveId" clId="{B6E5C564-8BAA-45F8-A2F9-4A05BD141ECC}" dt="2020-11-18T22:23:32.120" v="8"/>
          <pc:sldLayoutMkLst>
            <pc:docMk/>
            <pc:sldMasterMk cId="3945390633" sldId="2147483727"/>
            <pc:sldLayoutMk cId="831361307" sldId="2147483737"/>
          </pc:sldLayoutMkLst>
        </pc:sldLayoutChg>
        <pc:sldLayoutChg chg="setBg">
          <pc:chgData name="Jeriah Stewart" userId="f7ff80cd5dfb984a" providerId="LiveId" clId="{B6E5C564-8BAA-45F8-A2F9-4A05BD141ECC}" dt="2020-11-18T22:23:32.120" v="8"/>
          <pc:sldLayoutMkLst>
            <pc:docMk/>
            <pc:sldMasterMk cId="3945390633" sldId="2147483727"/>
            <pc:sldLayoutMk cId="1553994269" sldId="2147483738"/>
          </pc:sldLayoutMkLst>
        </pc:sldLayoutChg>
      </pc:sldMaster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22:26:43.623"/>
    </inkml:context>
    <inkml:brush xml:id="br0">
      <inkml:brushProperty name="width" value="0.1" units="cm"/>
      <inkml:brushProperty name="height" value="0.1" units="cm"/>
      <inkml:brushProperty name="color" value="#FFFFFF"/>
    </inkml:brush>
  </inkml:definitions>
  <inkml:trace contextRef="#ctx0" brushRef="#br0">1 0 128,'0'6'0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11/18/2020</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198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31361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55399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3353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6023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5822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5585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43274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525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516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11/18/2020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0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11/18/2020</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394539063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7">
            <a:extLst>
              <a:ext uri="{FF2B5EF4-FFF2-40B4-BE49-F238E27FC236}">
                <a16:creationId xmlns:a16="http://schemas.microsoft.com/office/drawing/2014/main" id="{EBDD1931-9E86-4402-9A68-33A2D9EF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57" name="Rectangle 56">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3BEC96C-708E-4D05-A33C-13760EBB2581}"/>
              </a:ext>
            </a:extLst>
          </p:cNvPr>
          <p:cNvPicPr>
            <a:picLocks noChangeAspect="1"/>
          </p:cNvPicPr>
          <p:nvPr/>
        </p:nvPicPr>
        <p:blipFill rotWithShape="1">
          <a:blip r:embed="rId2">
            <a:alphaModFix amt="40000"/>
          </a:blip>
          <a:srcRect t="10023" b="5708"/>
          <a:stretch/>
        </p:blipFill>
        <p:spPr>
          <a:xfrm>
            <a:off x="-3027" y="0"/>
            <a:ext cx="12191979" cy="6857990"/>
          </a:xfrm>
          <a:prstGeom prst="rect">
            <a:avLst/>
          </a:prstGeom>
        </p:spPr>
      </p:pic>
      <p:sp>
        <p:nvSpPr>
          <p:cNvPr id="2" name="Title 1">
            <a:extLst>
              <a:ext uri="{FF2B5EF4-FFF2-40B4-BE49-F238E27FC236}">
                <a16:creationId xmlns:a16="http://schemas.microsoft.com/office/drawing/2014/main" id="{0D4B7A14-BA78-4334-A853-601882A65411}"/>
              </a:ext>
            </a:extLst>
          </p:cNvPr>
          <p:cNvSpPr>
            <a:spLocks noGrp="1"/>
          </p:cNvSpPr>
          <p:nvPr>
            <p:ph type="ctrTitle"/>
          </p:nvPr>
        </p:nvSpPr>
        <p:spPr>
          <a:xfrm>
            <a:off x="838200" y="365125"/>
            <a:ext cx="10515600" cy="1773861"/>
          </a:xfrm>
        </p:spPr>
        <p:txBody>
          <a:bodyPr vert="horz" lIns="91440" tIns="45720" rIns="91440" bIns="45720" rtlCol="0" anchor="ctr">
            <a:normAutofit/>
          </a:bodyPr>
          <a:lstStyle/>
          <a:p>
            <a:r>
              <a:rPr lang="en-US" sz="6700" dirty="0"/>
              <a:t>Creative Project for Classical Mythology</a:t>
            </a:r>
          </a:p>
        </p:txBody>
      </p:sp>
      <p:sp>
        <p:nvSpPr>
          <p:cNvPr id="59" name="Rectangle 6">
            <a:extLst>
              <a:ext uri="{FF2B5EF4-FFF2-40B4-BE49-F238E27FC236}">
                <a16:creationId xmlns:a16="http://schemas.microsoft.com/office/drawing/2014/main" id="{1CA8A97F-67F0-4D5F-A850-0C30727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578" y="1802192"/>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7F9817C-F4B4-491A-A4E4-7470B54D921D}"/>
              </a:ext>
            </a:extLst>
          </p:cNvPr>
          <p:cNvSpPr>
            <a:spLocks noGrp="1"/>
          </p:cNvSpPr>
          <p:nvPr>
            <p:ph type="subTitle" idx="1"/>
          </p:nvPr>
        </p:nvSpPr>
        <p:spPr>
          <a:xfrm>
            <a:off x="838200" y="2343705"/>
            <a:ext cx="10515600" cy="3837638"/>
          </a:xfrm>
        </p:spPr>
        <p:txBody>
          <a:bodyPr vert="horz" lIns="91440" tIns="45720" rIns="91440" bIns="45720" rtlCol="0">
            <a:normAutofit/>
          </a:bodyPr>
          <a:lstStyle/>
          <a:p>
            <a:pPr algn="ctr"/>
            <a:r>
              <a:rPr lang="en-US" dirty="0"/>
              <a:t>By: Jeriah Stewart</a:t>
            </a:r>
          </a:p>
          <a:p>
            <a:pPr algn="ctr"/>
            <a:r>
              <a:rPr lang="en-US" dirty="0"/>
              <a:t>Professor Garnard</a:t>
            </a:r>
          </a:p>
          <a:p>
            <a:pPr algn="ctr"/>
            <a:r>
              <a:rPr lang="en-US" dirty="0"/>
              <a:t>Classical Mythology</a:t>
            </a:r>
          </a:p>
          <a:p>
            <a:pPr algn="ctr"/>
            <a:r>
              <a:rPr lang="en-US" dirty="0"/>
              <a:t>20 November 2020 </a:t>
            </a:r>
          </a:p>
        </p:txBody>
      </p:sp>
    </p:spTree>
    <p:extLst>
      <p:ext uri="{BB962C8B-B14F-4D97-AF65-F5344CB8AC3E}">
        <p14:creationId xmlns:p14="http://schemas.microsoft.com/office/powerpoint/2010/main" val="95182377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2" name="Rectangle 11">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A43ADB-6E06-41F9-ADBF-81771E071E74}"/>
              </a:ext>
            </a:extLst>
          </p:cNvPr>
          <p:cNvSpPr>
            <a:spLocks noGrp="1"/>
          </p:cNvSpPr>
          <p:nvPr>
            <p:ph type="title"/>
          </p:nvPr>
        </p:nvSpPr>
        <p:spPr>
          <a:xfrm>
            <a:off x="638882" y="639193"/>
            <a:ext cx="3571810" cy="3742642"/>
          </a:xfrm>
        </p:spPr>
        <p:txBody>
          <a:bodyPr vert="horz" lIns="91440" tIns="45720" rIns="91440" bIns="45720" rtlCol="0" anchor="b">
            <a:normAutofit fontScale="90000"/>
          </a:bodyPr>
          <a:lstStyle/>
          <a:p>
            <a:r>
              <a:rPr lang="en-US" sz="3200" dirty="0"/>
              <a:t>This meme is used to communicate how people will see something and say its something else that it isn’t. Kronos sees his children and instead of seeing them as children he saw them as foes, so he ate them. This led to his downfall though</a:t>
            </a:r>
          </a:p>
        </p:txBody>
      </p:sp>
      <p:sp>
        <p:nvSpPr>
          <p:cNvPr id="23"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rgbClr val="C9C26F"/>
          </a:solidFill>
          <a:ln w="38100" cap="rnd">
            <a:solidFill>
              <a:srgbClr val="C9C26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Graphical user interface, application&#10;&#10;Description automatically generated">
            <a:extLst>
              <a:ext uri="{FF2B5EF4-FFF2-40B4-BE49-F238E27FC236}">
                <a16:creationId xmlns:a16="http://schemas.microsoft.com/office/drawing/2014/main" id="{9DC20E71-A7F6-413A-8E0B-2E0BDF4FC03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16897" y="640080"/>
            <a:ext cx="6289414" cy="5550408"/>
          </a:xfrm>
          <a:prstGeom prst="rect">
            <a:avLst/>
          </a:prstGeom>
          <a:solidFill>
            <a:schemeClr val="accent1">
              <a:lumMod val="50000"/>
            </a:schemeClr>
          </a:solidFill>
        </p:spPr>
      </p:pic>
    </p:spTree>
    <p:extLst>
      <p:ext uri="{BB962C8B-B14F-4D97-AF65-F5344CB8AC3E}">
        <p14:creationId xmlns:p14="http://schemas.microsoft.com/office/powerpoint/2010/main" val="3644399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2" name="Rectangle 11">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A266B1-F927-42C7-9749-B3A76D387883}"/>
              </a:ext>
            </a:extLst>
          </p:cNvPr>
          <p:cNvSpPr>
            <a:spLocks noGrp="1"/>
          </p:cNvSpPr>
          <p:nvPr>
            <p:ph type="title"/>
          </p:nvPr>
        </p:nvSpPr>
        <p:spPr>
          <a:xfrm>
            <a:off x="638882" y="391416"/>
            <a:ext cx="3571810" cy="3821293"/>
          </a:xfrm>
        </p:spPr>
        <p:txBody>
          <a:bodyPr vert="horz" lIns="91440" tIns="45720" rIns="91440" bIns="45720" rtlCol="0" anchor="b">
            <a:normAutofit fontScale="90000"/>
          </a:bodyPr>
          <a:lstStyle/>
          <a:p>
            <a:r>
              <a:rPr lang="en-US" sz="2800" dirty="0"/>
              <a:t>This meme is explaining the gods jobs and its kind of making fun of Dionysus, saying he’s a party god. The festival of Dionysus allowed for people to drink and have fun and there were plays performed to him that weren’t traditional tragedies. So, I guess he is the god of fun and getting drunk</a:t>
            </a:r>
          </a:p>
        </p:txBody>
      </p:sp>
      <p:sp>
        <p:nvSpPr>
          <p:cNvPr id="14"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rgbClr val="A64F94"/>
          </a:solidFill>
          <a:ln w="38100" cap="rnd">
            <a:solidFill>
              <a:srgbClr val="A64F94"/>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baby sitting on a table&#10;&#10;Description automatically generated">
            <a:extLst>
              <a:ext uri="{FF2B5EF4-FFF2-40B4-BE49-F238E27FC236}">
                <a16:creationId xmlns:a16="http://schemas.microsoft.com/office/drawing/2014/main" id="{7DBDA256-6267-4A7A-8A46-ACBD02DE8E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86400" y="640080"/>
            <a:ext cx="5550408" cy="5550408"/>
          </a:xfrm>
          <a:prstGeom prst="rect">
            <a:avLst/>
          </a:prstGeom>
        </p:spPr>
      </p:pic>
    </p:spTree>
    <p:extLst>
      <p:ext uri="{BB962C8B-B14F-4D97-AF65-F5344CB8AC3E}">
        <p14:creationId xmlns:p14="http://schemas.microsoft.com/office/powerpoint/2010/main" val="3354182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2" name="Rectangle 11">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E0A8AE-9C1D-4DD1-9E0E-462E5B2C020F}"/>
              </a:ext>
            </a:extLst>
          </p:cNvPr>
          <p:cNvSpPr>
            <a:spLocks noGrp="1"/>
          </p:cNvSpPr>
          <p:nvPr>
            <p:ph type="title"/>
          </p:nvPr>
        </p:nvSpPr>
        <p:spPr>
          <a:xfrm>
            <a:off x="638882" y="639193"/>
            <a:ext cx="3571810" cy="3573516"/>
          </a:xfrm>
        </p:spPr>
        <p:txBody>
          <a:bodyPr vert="horz" lIns="91440" tIns="45720" rIns="91440" bIns="45720" rtlCol="0" anchor="b">
            <a:noAutofit/>
          </a:bodyPr>
          <a:lstStyle/>
          <a:p>
            <a:r>
              <a:rPr lang="en-US" sz="3200" dirty="0"/>
              <a:t>This meme is making fun of how Greek mythology is heavily copied by roman mythology. In class we talked about the Aeneid and the Iliad which Rome copied because they didn’t have an epic of their own. I think </a:t>
            </a:r>
          </a:p>
        </p:txBody>
      </p:sp>
      <p:sp>
        <p:nvSpPr>
          <p:cNvPr id="14"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rgbClr val="1C75EE"/>
          </a:solidFill>
          <a:ln w="38100" cap="rnd">
            <a:solidFill>
              <a:srgbClr val="1C75EE"/>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icture containing person, showing, photo, sitting&#10;&#10;Description automatically generated">
            <a:extLst>
              <a:ext uri="{FF2B5EF4-FFF2-40B4-BE49-F238E27FC236}">
                <a16:creationId xmlns:a16="http://schemas.microsoft.com/office/drawing/2014/main" id="{6F0E0361-2805-4578-91BC-13B63A3F56D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10010" y="640080"/>
            <a:ext cx="4903187" cy="5550408"/>
          </a:xfrm>
          <a:prstGeom prst="rect">
            <a:avLst/>
          </a:prstGeom>
        </p:spPr>
      </p:pic>
    </p:spTree>
    <p:extLst>
      <p:ext uri="{BB962C8B-B14F-4D97-AF65-F5344CB8AC3E}">
        <p14:creationId xmlns:p14="http://schemas.microsoft.com/office/powerpoint/2010/main" val="286868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1">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2386584"/>
            <a:ext cx="4114800" cy="18288"/>
          </a:xfrm>
          <a:custGeom>
            <a:avLst/>
            <a:gdLst>
              <a:gd name="connsiteX0" fmla="*/ 0 w 4114800"/>
              <a:gd name="connsiteY0" fmla="*/ 0 h 18288"/>
              <a:gd name="connsiteX1" fmla="*/ 768096 w 4114800"/>
              <a:gd name="connsiteY1" fmla="*/ 0 h 18288"/>
              <a:gd name="connsiteX2" fmla="*/ 1495044 w 4114800"/>
              <a:gd name="connsiteY2" fmla="*/ 0 h 18288"/>
              <a:gd name="connsiteX3" fmla="*/ 2221992 w 4114800"/>
              <a:gd name="connsiteY3" fmla="*/ 0 h 18288"/>
              <a:gd name="connsiteX4" fmla="*/ 2784348 w 4114800"/>
              <a:gd name="connsiteY4" fmla="*/ 0 h 18288"/>
              <a:gd name="connsiteX5" fmla="*/ 3387852 w 4114800"/>
              <a:gd name="connsiteY5" fmla="*/ 0 h 18288"/>
              <a:gd name="connsiteX6" fmla="*/ 4114800 w 4114800"/>
              <a:gd name="connsiteY6" fmla="*/ 0 h 18288"/>
              <a:gd name="connsiteX7" fmla="*/ 4114800 w 4114800"/>
              <a:gd name="connsiteY7" fmla="*/ 18288 h 18288"/>
              <a:gd name="connsiteX8" fmla="*/ 3429000 w 4114800"/>
              <a:gd name="connsiteY8" fmla="*/ 18288 h 18288"/>
              <a:gd name="connsiteX9" fmla="*/ 2866644 w 4114800"/>
              <a:gd name="connsiteY9" fmla="*/ 18288 h 18288"/>
              <a:gd name="connsiteX10" fmla="*/ 2304288 w 4114800"/>
              <a:gd name="connsiteY10" fmla="*/ 18288 h 18288"/>
              <a:gd name="connsiteX11" fmla="*/ 1577340 w 4114800"/>
              <a:gd name="connsiteY11" fmla="*/ 18288 h 18288"/>
              <a:gd name="connsiteX12" fmla="*/ 973836 w 4114800"/>
              <a:gd name="connsiteY12" fmla="*/ 18288 h 18288"/>
              <a:gd name="connsiteX13" fmla="*/ 0 w 4114800"/>
              <a:gd name="connsiteY13" fmla="*/ 18288 h 18288"/>
              <a:gd name="connsiteX14" fmla="*/ 0 w 411480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14800" h="18288" fill="none" extrusionOk="0">
                <a:moveTo>
                  <a:pt x="0" y="0"/>
                </a:moveTo>
                <a:cubicBezTo>
                  <a:pt x="338280" y="-26110"/>
                  <a:pt x="483942" y="6555"/>
                  <a:pt x="768096" y="0"/>
                </a:cubicBezTo>
                <a:cubicBezTo>
                  <a:pt x="1052250" y="-6555"/>
                  <a:pt x="1331484" y="24616"/>
                  <a:pt x="1495044" y="0"/>
                </a:cubicBezTo>
                <a:cubicBezTo>
                  <a:pt x="1658604" y="-24616"/>
                  <a:pt x="2056661" y="-33562"/>
                  <a:pt x="2221992" y="0"/>
                </a:cubicBezTo>
                <a:cubicBezTo>
                  <a:pt x="2387323" y="33562"/>
                  <a:pt x="2629463" y="-20094"/>
                  <a:pt x="2784348" y="0"/>
                </a:cubicBezTo>
                <a:cubicBezTo>
                  <a:pt x="2939233" y="20094"/>
                  <a:pt x="3151981" y="1524"/>
                  <a:pt x="3387852" y="0"/>
                </a:cubicBezTo>
                <a:cubicBezTo>
                  <a:pt x="3623723" y="-1524"/>
                  <a:pt x="3882724" y="26165"/>
                  <a:pt x="4114800" y="0"/>
                </a:cubicBezTo>
                <a:cubicBezTo>
                  <a:pt x="4114300" y="8855"/>
                  <a:pt x="4114909" y="14521"/>
                  <a:pt x="4114800" y="18288"/>
                </a:cubicBezTo>
                <a:cubicBezTo>
                  <a:pt x="3910038" y="37744"/>
                  <a:pt x="3683432" y="-3969"/>
                  <a:pt x="3429000" y="18288"/>
                </a:cubicBezTo>
                <a:cubicBezTo>
                  <a:pt x="3174568" y="40545"/>
                  <a:pt x="3085815" y="44166"/>
                  <a:pt x="2866644" y="18288"/>
                </a:cubicBezTo>
                <a:cubicBezTo>
                  <a:pt x="2647473" y="-7590"/>
                  <a:pt x="2580474" y="31338"/>
                  <a:pt x="2304288" y="18288"/>
                </a:cubicBezTo>
                <a:cubicBezTo>
                  <a:pt x="2028102" y="5238"/>
                  <a:pt x="1863008" y="-2001"/>
                  <a:pt x="1577340" y="18288"/>
                </a:cubicBezTo>
                <a:cubicBezTo>
                  <a:pt x="1291672" y="38577"/>
                  <a:pt x="1243931" y="9893"/>
                  <a:pt x="973836" y="18288"/>
                </a:cubicBezTo>
                <a:cubicBezTo>
                  <a:pt x="703741" y="26683"/>
                  <a:pt x="317656" y="-5910"/>
                  <a:pt x="0" y="18288"/>
                </a:cubicBezTo>
                <a:cubicBezTo>
                  <a:pt x="683" y="12014"/>
                  <a:pt x="724" y="5908"/>
                  <a:pt x="0" y="0"/>
                </a:cubicBezTo>
                <a:close/>
              </a:path>
              <a:path w="4114800" h="18288" stroke="0" extrusionOk="0">
                <a:moveTo>
                  <a:pt x="0" y="0"/>
                </a:moveTo>
                <a:cubicBezTo>
                  <a:pt x="276109" y="5266"/>
                  <a:pt x="325589" y="-19584"/>
                  <a:pt x="644652" y="0"/>
                </a:cubicBezTo>
                <a:cubicBezTo>
                  <a:pt x="963715" y="19584"/>
                  <a:pt x="1064991" y="6066"/>
                  <a:pt x="1207008" y="0"/>
                </a:cubicBezTo>
                <a:cubicBezTo>
                  <a:pt x="1349025" y="-6066"/>
                  <a:pt x="1791724" y="14506"/>
                  <a:pt x="1975104" y="0"/>
                </a:cubicBezTo>
                <a:cubicBezTo>
                  <a:pt x="2158484" y="-14506"/>
                  <a:pt x="2397469" y="20822"/>
                  <a:pt x="2619756" y="0"/>
                </a:cubicBezTo>
                <a:cubicBezTo>
                  <a:pt x="2842043" y="-20822"/>
                  <a:pt x="2992157" y="20388"/>
                  <a:pt x="3264408" y="0"/>
                </a:cubicBezTo>
                <a:cubicBezTo>
                  <a:pt x="3536659" y="-20388"/>
                  <a:pt x="3855620" y="38211"/>
                  <a:pt x="4114800" y="0"/>
                </a:cubicBezTo>
                <a:cubicBezTo>
                  <a:pt x="4113902" y="7180"/>
                  <a:pt x="4114969" y="13790"/>
                  <a:pt x="4114800" y="18288"/>
                </a:cubicBezTo>
                <a:cubicBezTo>
                  <a:pt x="3968901" y="8593"/>
                  <a:pt x="3623428" y="17559"/>
                  <a:pt x="3429000" y="18288"/>
                </a:cubicBezTo>
                <a:cubicBezTo>
                  <a:pt x="3234572" y="19017"/>
                  <a:pt x="3085079" y="41804"/>
                  <a:pt x="2866644" y="18288"/>
                </a:cubicBezTo>
                <a:cubicBezTo>
                  <a:pt x="2648209" y="-5228"/>
                  <a:pt x="2451737" y="24580"/>
                  <a:pt x="2180844" y="18288"/>
                </a:cubicBezTo>
                <a:cubicBezTo>
                  <a:pt x="1909951" y="11996"/>
                  <a:pt x="1681589" y="12244"/>
                  <a:pt x="1495044" y="18288"/>
                </a:cubicBezTo>
                <a:cubicBezTo>
                  <a:pt x="1308499" y="24332"/>
                  <a:pt x="1136614" y="21789"/>
                  <a:pt x="850392" y="18288"/>
                </a:cubicBezTo>
                <a:cubicBezTo>
                  <a:pt x="564170" y="14787"/>
                  <a:pt x="210636" y="54701"/>
                  <a:pt x="0" y="18288"/>
                </a:cubicBezTo>
                <a:cubicBezTo>
                  <a:pt x="571" y="10093"/>
                  <a:pt x="-125" y="8407"/>
                  <a:pt x="0" y="0"/>
                </a:cubicBezTo>
                <a:close/>
              </a:path>
            </a:pathLst>
          </a:custGeom>
          <a:solidFill>
            <a:srgbClr val="FFCC8A"/>
          </a:solidFill>
          <a:ln w="38100" cap="rnd">
            <a:solidFill>
              <a:srgbClr val="FFCC8A"/>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FE0C4D0A-364B-4184-A4A2-6205A080C336}"/>
              </a:ext>
            </a:extLst>
          </p:cNvPr>
          <p:cNvSpPr>
            <a:spLocks noGrp="1"/>
          </p:cNvSpPr>
          <p:nvPr>
            <p:ph idx="1"/>
          </p:nvPr>
        </p:nvSpPr>
        <p:spPr>
          <a:xfrm>
            <a:off x="630936" y="2660904"/>
            <a:ext cx="4818888" cy="3547872"/>
          </a:xfrm>
        </p:spPr>
        <p:txBody>
          <a:bodyPr anchor="t">
            <a:normAutofit/>
          </a:bodyPr>
          <a:lstStyle/>
          <a:p>
            <a:pPr marL="0" indent="0">
              <a:buNone/>
            </a:pPr>
            <a:r>
              <a:rPr lang="en-US" dirty="0">
                <a:latin typeface="+mj-lt"/>
              </a:rPr>
              <a:t>Prometheus helped humans by giving them fire and protecting them from extinction, Due to this he is punished everyday. The everyday I'm suffering is a play on words from the song Party Rock Anthem and the famous lyrics are “everyday I'm shuffling” </a:t>
            </a:r>
          </a:p>
        </p:txBody>
      </p:sp>
      <mc:AlternateContent xmlns:mc="http://schemas.openxmlformats.org/markup-compatibility/2006">
        <mc:Choice xmlns:p14="http://schemas.microsoft.com/office/powerpoint/2010/main" Requires="p14">
          <p:contentPart p14:bwMode="auto" r:id="rId2">
            <p14:nvContentPartPr>
              <p14:cNvPr id="24" name="Ink 15">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1971579"/>
              <a:ext cx="360" cy="2160"/>
            </p14:xfrm>
          </p:contentPart>
        </mc:Choice>
        <mc:Fallback>
          <p:pic>
            <p:nvPicPr>
              <p:cNvPr id="24" name="Ink 15">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3"/>
              <a:stretch>
                <a:fillRect/>
              </a:stretch>
            </p:blipFill>
            <p:spPr>
              <a:xfrm>
                <a:off x="5737403" y="1956150"/>
                <a:ext cx="36000" cy="32709"/>
              </a:xfrm>
              <a:prstGeom prst="rect">
                <a:avLst/>
              </a:prstGeom>
            </p:spPr>
          </p:pic>
        </mc:Fallback>
      </mc:AlternateContent>
      <p:pic>
        <p:nvPicPr>
          <p:cNvPr id="5" name="Content Placeholder 4" descr="A picture containing text, book, person, person&#10;&#10;Description automatically generated">
            <a:extLst>
              <a:ext uri="{FF2B5EF4-FFF2-40B4-BE49-F238E27FC236}">
                <a16:creationId xmlns:a16="http://schemas.microsoft.com/office/drawing/2014/main" id="{2C7563A0-8837-432F-A49B-575919016F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88227" y="640080"/>
            <a:ext cx="4880610" cy="5577840"/>
          </a:xfrm>
          <a:prstGeom prst="rect">
            <a:avLst/>
          </a:prstGeom>
        </p:spPr>
      </p:pic>
    </p:spTree>
    <p:extLst>
      <p:ext uri="{BB962C8B-B14F-4D97-AF65-F5344CB8AC3E}">
        <p14:creationId xmlns:p14="http://schemas.microsoft.com/office/powerpoint/2010/main" val="2133895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2" name="Rectangle 11">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37731B-8B42-458D-9F86-951450AD69E9}"/>
              </a:ext>
            </a:extLst>
          </p:cNvPr>
          <p:cNvSpPr>
            <a:spLocks noGrp="1"/>
          </p:cNvSpPr>
          <p:nvPr>
            <p:ph type="title"/>
          </p:nvPr>
        </p:nvSpPr>
        <p:spPr>
          <a:xfrm>
            <a:off x="638882" y="639193"/>
            <a:ext cx="3571810" cy="3573516"/>
          </a:xfrm>
        </p:spPr>
        <p:txBody>
          <a:bodyPr vert="horz" lIns="91440" tIns="45720" rIns="91440" bIns="45720" rtlCol="0" anchor="b">
            <a:noAutofit/>
          </a:bodyPr>
          <a:lstStyle/>
          <a:p>
            <a:r>
              <a:rPr lang="en-US" sz="2800" dirty="0"/>
              <a:t>Here is another meme making fun of gods jobs. This one is kind of dirty, but the electrician is plugging in holes. The meme is saying Zeus plugs a lot of holes if you know what I mean. He as a lot of sex and children because he can't keep it in his pants. </a:t>
            </a:r>
          </a:p>
        </p:txBody>
      </p:sp>
      <p:sp>
        <p:nvSpPr>
          <p:cNvPr id="14"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rgbClr val="1071DF"/>
          </a:solidFill>
          <a:ln w="38100" cap="rnd">
            <a:solidFill>
              <a:srgbClr val="1071D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erson with hat&#10;&#10;Description automatically generated">
            <a:extLst>
              <a:ext uri="{FF2B5EF4-FFF2-40B4-BE49-F238E27FC236}">
                <a16:creationId xmlns:a16="http://schemas.microsoft.com/office/drawing/2014/main" id="{6725809C-78D1-47DE-B215-46E7AB1EB0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61383" y="640080"/>
            <a:ext cx="6000441" cy="5550408"/>
          </a:xfrm>
          <a:prstGeom prst="rect">
            <a:avLst/>
          </a:prstGeom>
        </p:spPr>
      </p:pic>
    </p:spTree>
    <p:extLst>
      <p:ext uri="{BB962C8B-B14F-4D97-AF65-F5344CB8AC3E}">
        <p14:creationId xmlns:p14="http://schemas.microsoft.com/office/powerpoint/2010/main" val="3645119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2" name="Rectangle 11">
            <a:extLst>
              <a:ext uri="{FF2B5EF4-FFF2-40B4-BE49-F238E27FC236}">
                <a16:creationId xmlns:a16="http://schemas.microsoft.com/office/drawing/2014/main" id="{8A94871E-96FC-4ADE-815B-41A636E34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262F80-DD4D-4223-A542-F3F2FE4C9F49}"/>
              </a:ext>
            </a:extLst>
          </p:cNvPr>
          <p:cNvSpPr>
            <a:spLocks noGrp="1"/>
          </p:cNvSpPr>
          <p:nvPr>
            <p:ph type="title"/>
          </p:nvPr>
        </p:nvSpPr>
        <p:spPr>
          <a:xfrm>
            <a:off x="640080" y="320040"/>
            <a:ext cx="6692827" cy="3892669"/>
          </a:xfrm>
        </p:spPr>
        <p:txBody>
          <a:bodyPr vert="horz" lIns="91440" tIns="45720" rIns="91440" bIns="45720" rtlCol="0" anchor="b">
            <a:normAutofit/>
          </a:bodyPr>
          <a:lstStyle/>
          <a:p>
            <a:r>
              <a:rPr lang="en-US" sz="9600" dirty="0"/>
              <a:t>The End!</a:t>
            </a:r>
          </a:p>
        </p:txBody>
      </p:sp>
      <p:sp>
        <p:nvSpPr>
          <p:cNvPr id="14"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5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509646"/>
          </a:solidFill>
          <a:ln w="38100" cap="rnd">
            <a:solidFill>
              <a:srgbClr val="50964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ext&#10;&#10;Description automatically generated">
            <a:extLst>
              <a:ext uri="{FF2B5EF4-FFF2-40B4-BE49-F238E27FC236}">
                <a16:creationId xmlns:a16="http://schemas.microsoft.com/office/drawing/2014/main" id="{300DD905-B5A5-46D4-9C0A-0D9821A57DE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50026" y="828053"/>
            <a:ext cx="5201894" cy="5201894"/>
          </a:xfrm>
          <a:prstGeom prst="rect">
            <a:avLst/>
          </a:prstGeom>
        </p:spPr>
      </p:pic>
    </p:spTree>
    <p:extLst>
      <p:ext uri="{BB962C8B-B14F-4D97-AF65-F5344CB8AC3E}">
        <p14:creationId xmlns:p14="http://schemas.microsoft.com/office/powerpoint/2010/main" val="3249159531"/>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58</TotalTime>
  <Words>272</Words>
  <Application>Microsoft Office PowerPoint</Application>
  <PresentationFormat>Widescreen</PresentationFormat>
  <Paragraphs>11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The Hand Bold</vt:lpstr>
      <vt:lpstr>The Serif Hand Black</vt:lpstr>
      <vt:lpstr>SketchyVTI</vt:lpstr>
      <vt:lpstr>Creative Project for Classical Mythology</vt:lpstr>
      <vt:lpstr>This meme is used to communicate how people will see something and say its something else that it isn’t. Kronos sees his children and instead of seeing them as children he saw them as foes, so he ate them. This led to his downfall though</vt:lpstr>
      <vt:lpstr>This meme is explaining the gods jobs and its kind of making fun of Dionysus, saying he’s a party god. The festival of Dionysus allowed for people to drink and have fun and there were plays performed to him that weren’t traditional tragedies. So, I guess he is the god of fun and getting drunk</vt:lpstr>
      <vt:lpstr>This meme is making fun of how Greek mythology is heavily copied by roman mythology. In class we talked about the Aeneid and the Iliad which Rome copied because they didn’t have an epic of their own. I think </vt:lpstr>
      <vt:lpstr>PowerPoint Presentation</vt:lpstr>
      <vt:lpstr>Here is another meme making fun of gods jobs. This one is kind of dirty, but the electrician is plugging in holes. The meme is saying Zeus plugs a lot of holes if you know what I mean. He as a lot of sex and children because he can't keep it in his pants. </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Project for Classical Mythology</dc:title>
  <dc:creator>Jeriah Stewart</dc:creator>
  <cp:lastModifiedBy>Jeriah Stewart</cp:lastModifiedBy>
  <cp:revision>1</cp:revision>
  <dcterms:created xsi:type="dcterms:W3CDTF">2020-11-18T22:26:29Z</dcterms:created>
  <dcterms:modified xsi:type="dcterms:W3CDTF">2020-11-18T23:25:46Z</dcterms:modified>
</cp:coreProperties>
</file>