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08"/>
  </p:normalViewPr>
  <p:slideViewPr>
    <p:cSldViewPr snapToGrid="0" snapToObjects="1">
      <p:cViewPr varScale="1">
        <p:scale>
          <a:sx n="121" d="100"/>
          <a:sy n="121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C09E-EAD4-CF40-9471-78A2225F696F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7228116-806A-6D4F-8D73-F5E4D686F6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8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C09E-EAD4-CF40-9471-78A2225F696F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8116-806A-6D4F-8D73-F5E4D686F6A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54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C09E-EAD4-CF40-9471-78A2225F696F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8116-806A-6D4F-8D73-F5E4D686F6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27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C09E-EAD4-CF40-9471-78A2225F696F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8116-806A-6D4F-8D73-F5E4D686F6A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18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C09E-EAD4-CF40-9471-78A2225F696F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8116-806A-6D4F-8D73-F5E4D686F6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90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C09E-EAD4-CF40-9471-78A2225F696F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8116-806A-6D4F-8D73-F5E4D686F6A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92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C09E-EAD4-CF40-9471-78A2225F696F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8116-806A-6D4F-8D73-F5E4D686F6A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8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C09E-EAD4-CF40-9471-78A2225F696F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8116-806A-6D4F-8D73-F5E4D686F6A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51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C09E-EAD4-CF40-9471-78A2225F696F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8116-806A-6D4F-8D73-F5E4D686F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8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C09E-EAD4-CF40-9471-78A2225F696F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8116-806A-6D4F-8D73-F5E4D686F6A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48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A45C09E-EAD4-CF40-9471-78A2225F696F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8116-806A-6D4F-8D73-F5E4D686F6A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90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5C09E-EAD4-CF40-9471-78A2225F696F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7228116-806A-6D4F-8D73-F5E4D686F6A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94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AE92-ABFD-9549-A2B6-0A9CD0DFF9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44389-4B29-D64C-B59E-FF5DF4660B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Ryan Raphael </a:t>
            </a:r>
            <a:r>
              <a:rPr lang="en-US" dirty="0" err="1"/>
              <a:t>SAJot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7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3B800372-9E47-A042-9561-45DEBC2CF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386258"/>
            <a:ext cx="9990137" cy="5623019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1A850A5-D926-E046-9E6A-E69E26978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0" y="223836"/>
            <a:ext cx="1833563" cy="1833563"/>
          </a:xfrm>
          <a:prstGeom prst="rect">
            <a:avLst/>
          </a:prstGeom>
        </p:spPr>
      </p:pic>
      <p:sp>
        <p:nvSpPr>
          <p:cNvPr id="8" name="Lightning Bolt 7">
            <a:extLst>
              <a:ext uri="{FF2B5EF4-FFF2-40B4-BE49-F238E27FC236}">
                <a16:creationId xmlns:a16="http://schemas.microsoft.com/office/drawing/2014/main" id="{59CC4796-B8DF-784E-8242-6C593FB30757}"/>
              </a:ext>
            </a:extLst>
          </p:cNvPr>
          <p:cNvSpPr/>
          <p:nvPr/>
        </p:nvSpPr>
        <p:spPr>
          <a:xfrm>
            <a:off x="6096000" y="3429000"/>
            <a:ext cx="2241166" cy="483476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ird flying over a body of water&#10;&#10;Description automatically generated">
            <a:extLst>
              <a:ext uri="{FF2B5EF4-FFF2-40B4-BE49-F238E27FC236}">
                <a16:creationId xmlns:a16="http://schemas.microsoft.com/office/drawing/2014/main" id="{622DE499-41C2-C141-9162-F7CD5CCE8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117" y="612227"/>
            <a:ext cx="1560786" cy="7803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C550B1-8A49-DF46-99F4-3C306A42E1C9}"/>
              </a:ext>
            </a:extLst>
          </p:cNvPr>
          <p:cNvSpPr txBox="1"/>
          <p:nvPr/>
        </p:nvSpPr>
        <p:spPr>
          <a:xfrm>
            <a:off x="3352800" y="5990897"/>
            <a:ext cx="5486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Zeus’ infidelity</a:t>
            </a:r>
          </a:p>
        </p:txBody>
      </p:sp>
    </p:spTree>
    <p:extLst>
      <p:ext uri="{BB962C8B-B14F-4D97-AF65-F5344CB8AC3E}">
        <p14:creationId xmlns:p14="http://schemas.microsoft.com/office/powerpoint/2010/main" val="294411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, person, small&#10;&#10;Description automatically generated">
            <a:extLst>
              <a:ext uri="{FF2B5EF4-FFF2-40B4-BE49-F238E27FC236}">
                <a16:creationId xmlns:a16="http://schemas.microsoft.com/office/drawing/2014/main" id="{AFD7C128-E906-2342-B89A-0155A0AD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41" y="345156"/>
            <a:ext cx="10167007" cy="5496538"/>
          </a:xfrm>
          <a:prstGeom prst="rect">
            <a:avLst/>
          </a:prstGeom>
        </p:spPr>
      </p:pic>
      <p:pic>
        <p:nvPicPr>
          <p:cNvPr id="5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id="{CA63B0B6-6A74-3F49-B15B-CC61AD306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20" t="147" r="35453" b="55391"/>
          <a:stretch/>
        </p:blipFill>
        <p:spPr>
          <a:xfrm>
            <a:off x="4629756" y="2428943"/>
            <a:ext cx="1466244" cy="1480905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A7C48034-28F9-2947-9078-A0DB261F7F9E}"/>
              </a:ext>
            </a:extLst>
          </p:cNvPr>
          <p:cNvSpPr/>
          <p:nvPr/>
        </p:nvSpPr>
        <p:spPr>
          <a:xfrm>
            <a:off x="2942895" y="1924446"/>
            <a:ext cx="1545021" cy="504497"/>
          </a:xfrm>
          <a:prstGeom prst="wedgeRectCallout">
            <a:avLst>
              <a:gd name="adj1" fmla="val 54090"/>
              <a:gd name="adj2" fmla="val 1178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My head hurts</a:t>
            </a:r>
          </a:p>
        </p:txBody>
      </p:sp>
      <p:pic>
        <p:nvPicPr>
          <p:cNvPr id="11" name="Picture 10" descr="A picture containing indoor, person, person, fire&#10;&#10;Description automatically generated">
            <a:extLst>
              <a:ext uri="{FF2B5EF4-FFF2-40B4-BE49-F238E27FC236}">
                <a16:creationId xmlns:a16="http://schemas.microsoft.com/office/drawing/2014/main" id="{83076E5D-AB92-8F40-8093-8A78006753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906" t="13949" r="26020" b="61224"/>
          <a:stretch/>
        </p:blipFill>
        <p:spPr>
          <a:xfrm rot="20798385">
            <a:off x="7245451" y="1629039"/>
            <a:ext cx="717501" cy="8968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8517FC-77BA-2644-AAAB-ED625E56566F}"/>
              </a:ext>
            </a:extLst>
          </p:cNvPr>
          <p:cNvSpPr txBox="1"/>
          <p:nvPr/>
        </p:nvSpPr>
        <p:spPr>
          <a:xfrm>
            <a:off x="3352800" y="5990897"/>
            <a:ext cx="5486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Birth of Athena</a:t>
            </a:r>
          </a:p>
        </p:txBody>
      </p:sp>
    </p:spTree>
    <p:extLst>
      <p:ext uri="{BB962C8B-B14F-4D97-AF65-F5344CB8AC3E}">
        <p14:creationId xmlns:p14="http://schemas.microsoft.com/office/powerpoint/2010/main" val="313249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person, cellphone&#10;&#10;Description automatically generated">
            <a:extLst>
              <a:ext uri="{FF2B5EF4-FFF2-40B4-BE49-F238E27FC236}">
                <a16:creationId xmlns:a16="http://schemas.microsoft.com/office/drawing/2014/main" id="{DB910952-EFE8-A94D-8182-3080BD664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184150"/>
            <a:ext cx="5918200" cy="6489700"/>
          </a:xfrm>
          <a:prstGeom prst="rect">
            <a:avLst/>
          </a:prstGeom>
        </p:spPr>
      </p:pic>
      <p:pic>
        <p:nvPicPr>
          <p:cNvPr id="5" name="Picture 4" descr="A picture containing apple, indoor, sitting, fruit&#10;&#10;Description automatically generated">
            <a:extLst>
              <a:ext uri="{FF2B5EF4-FFF2-40B4-BE49-F238E27FC236}">
                <a16:creationId xmlns:a16="http://schemas.microsoft.com/office/drawing/2014/main" id="{B1CB3F4E-4EF9-9449-99B5-14DCEFD513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6" t="4268" r="16747" b="3967"/>
          <a:stretch/>
        </p:blipFill>
        <p:spPr>
          <a:xfrm>
            <a:off x="5412828" y="3756948"/>
            <a:ext cx="683172" cy="699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26E63E-3409-4146-9E00-432327DE93B4}"/>
              </a:ext>
            </a:extLst>
          </p:cNvPr>
          <p:cNvSpPr txBox="1"/>
          <p:nvPr/>
        </p:nvSpPr>
        <p:spPr>
          <a:xfrm>
            <a:off x="3352800" y="5990897"/>
            <a:ext cx="5486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Hades looking at Persephone</a:t>
            </a:r>
          </a:p>
        </p:txBody>
      </p:sp>
    </p:spTree>
    <p:extLst>
      <p:ext uri="{BB962C8B-B14F-4D97-AF65-F5344CB8AC3E}">
        <p14:creationId xmlns:p14="http://schemas.microsoft.com/office/powerpoint/2010/main" val="226806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oung child holding a baseball bat on a field&#10;&#10;Description automatically generated">
            <a:extLst>
              <a:ext uri="{FF2B5EF4-FFF2-40B4-BE49-F238E27FC236}">
                <a16:creationId xmlns:a16="http://schemas.microsoft.com/office/drawing/2014/main" id="{A38537C7-7DE8-A245-A309-F1FB699A7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44" y="177841"/>
            <a:ext cx="9789511" cy="5816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027C9F-1CA6-914A-A841-4124D8AFF906}"/>
              </a:ext>
            </a:extLst>
          </p:cNvPr>
          <p:cNvSpPr txBox="1"/>
          <p:nvPr/>
        </p:nvSpPr>
        <p:spPr>
          <a:xfrm>
            <a:off x="2527736" y="6138041"/>
            <a:ext cx="713652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Theatrical rendition of Achilles vs </a:t>
            </a:r>
            <a:r>
              <a:rPr lang="en-US" dirty="0" err="1"/>
              <a:t>Skamander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606C6-DF34-4D49-970A-1C568FDCB807}"/>
              </a:ext>
            </a:extLst>
          </p:cNvPr>
          <p:cNvSpPr txBox="1"/>
          <p:nvPr/>
        </p:nvSpPr>
        <p:spPr>
          <a:xfrm>
            <a:off x="8198067" y="4340772"/>
            <a:ext cx="1471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Achilles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C3B71-8DD4-C948-A07A-D16A689B482B}"/>
              </a:ext>
            </a:extLst>
          </p:cNvPr>
          <p:cNvSpPr txBox="1"/>
          <p:nvPr/>
        </p:nvSpPr>
        <p:spPr>
          <a:xfrm>
            <a:off x="3662853" y="5544270"/>
            <a:ext cx="1471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Skamander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4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FCBD1A3-9E74-AC41-AA6A-4FA820FBE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448" y="197069"/>
            <a:ext cx="7725104" cy="57938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46869B-32EC-A540-9505-6B0955DEAB81}"/>
              </a:ext>
            </a:extLst>
          </p:cNvPr>
          <p:cNvSpPr txBox="1"/>
          <p:nvPr/>
        </p:nvSpPr>
        <p:spPr>
          <a:xfrm>
            <a:off x="4372303" y="3510455"/>
            <a:ext cx="10930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Aeneas/Odysseus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B4643-E9C9-2E45-A237-70E8910071D9}"/>
              </a:ext>
            </a:extLst>
          </p:cNvPr>
          <p:cNvSpPr txBox="1"/>
          <p:nvPr/>
        </p:nvSpPr>
        <p:spPr>
          <a:xfrm>
            <a:off x="7641019" y="3695121"/>
            <a:ext cx="1471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Agamemnon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FDBFC-E5C9-DB4B-A6F7-6EA23D6490C5}"/>
              </a:ext>
            </a:extLst>
          </p:cNvPr>
          <p:cNvSpPr txBox="1"/>
          <p:nvPr/>
        </p:nvSpPr>
        <p:spPr>
          <a:xfrm>
            <a:off x="8749860" y="4658343"/>
            <a:ext cx="1471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Achilles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25439-7881-9F4B-992C-DA1A430B4625}"/>
              </a:ext>
            </a:extLst>
          </p:cNvPr>
          <p:cNvSpPr txBox="1"/>
          <p:nvPr/>
        </p:nvSpPr>
        <p:spPr>
          <a:xfrm>
            <a:off x="2054770" y="3891767"/>
            <a:ext cx="1471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Anchises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A4A89-975D-0E42-9CFC-CB3B4D76E5FC}"/>
              </a:ext>
            </a:extLst>
          </p:cNvPr>
          <p:cNvSpPr txBox="1"/>
          <p:nvPr/>
        </p:nvSpPr>
        <p:spPr>
          <a:xfrm>
            <a:off x="2527736" y="6138041"/>
            <a:ext cx="713652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Aeneas/Odysseus going into the underworld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A838C-E729-7D4D-974D-4B1EE894C34C}"/>
              </a:ext>
            </a:extLst>
          </p:cNvPr>
          <p:cNvSpPr txBox="1"/>
          <p:nvPr/>
        </p:nvSpPr>
        <p:spPr>
          <a:xfrm>
            <a:off x="7814439" y="350627"/>
            <a:ext cx="187084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Aeneas’ descendant</a:t>
            </a:r>
          </a:p>
        </p:txBody>
      </p:sp>
    </p:spTree>
    <p:extLst>
      <p:ext uri="{BB962C8B-B14F-4D97-AF65-F5344CB8AC3E}">
        <p14:creationId xmlns:p14="http://schemas.microsoft.com/office/powerpoint/2010/main" val="340906653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{01AFD554-5B97-8F4A-AAAE-6543E0F8B2BF}tf10001119</Template>
  <TotalTime>52</TotalTime>
  <Words>41</Words>
  <Application>Microsoft Macintosh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Gallery</vt:lpstr>
      <vt:lpstr>Memes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Memes</dc:title>
  <dc:creator>rsajotn87281</dc:creator>
  <cp:lastModifiedBy>rsajotn87281</cp:lastModifiedBy>
  <cp:revision>19</cp:revision>
  <dcterms:created xsi:type="dcterms:W3CDTF">2020-11-18T00:52:40Z</dcterms:created>
  <dcterms:modified xsi:type="dcterms:W3CDTF">2020-11-18T01:45:34Z</dcterms:modified>
</cp:coreProperties>
</file>