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embeddedFontLst>
    <p:embeddedFont>
      <p:font typeface="Source Code Pro"/>
      <p:regular r:id="rId12"/>
      <p:bold r:id="rId13"/>
      <p:italic r:id="rId14"/>
      <p:boldItalic r:id="rId15"/>
    </p:embeddedFont>
    <p:embeddedFont>
      <p:font typeface="Oswald"/>
      <p:regular r:id="rId16"/>
      <p:bold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SourceCodePro-bold.fntdata"/><Relationship Id="rId12" Type="http://schemas.openxmlformats.org/officeDocument/2006/relationships/font" Target="fonts/SourceCodePro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SourceCodePro-boldItalic.fntdata"/><Relationship Id="rId14" Type="http://schemas.openxmlformats.org/officeDocument/2006/relationships/font" Target="fonts/SourceCodePro-italic.fntdata"/><Relationship Id="rId17" Type="http://schemas.openxmlformats.org/officeDocument/2006/relationships/font" Target="fonts/Oswald-bold.fntdata"/><Relationship Id="rId16" Type="http://schemas.openxmlformats.org/officeDocument/2006/relationships/font" Target="fonts/Oswald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ac786b3506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ac786b3506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ac786b3506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ac786b3506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ac786b3506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ac786b3506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ac786b3506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ac786b3506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ac786b3506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ac786b3506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10800000">
            <a:off x="4226100" y="2933550"/>
            <a:ext cx="691800" cy="388500"/>
          </a:xfrm>
          <a:prstGeom prst="triangle">
            <a:avLst>
              <a:gd fmla="val 50000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-25" y="0"/>
            <a:ext cx="9144000" cy="3124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411175" y="644300"/>
            <a:ext cx="8282400" cy="2109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411175" y="3398250"/>
            <a:ext cx="8282400" cy="126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" name="Google Shape;52;p11"/>
          <p:cNvCxnSpPr/>
          <p:nvPr/>
        </p:nvCxnSpPr>
        <p:spPr>
          <a:xfrm>
            <a:off x="413275" y="2988275"/>
            <a:ext cx="9105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lgDash"/>
            <a:round/>
            <a:headEnd len="sm" w="sm" type="none"/>
            <a:tailEnd len="sm" w="sm" type="none"/>
          </a:ln>
        </p:spPr>
      </p:cxnSp>
      <p:sp>
        <p:nvSpPr>
          <p:cNvPr id="53" name="Google Shape;53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4" name="Google Shape;54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5" name="Google Shape;55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0" y="1567350"/>
            <a:ext cx="9144000" cy="2008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3"/>
          <p:cNvSpPr txBox="1"/>
          <p:nvPr>
            <p:ph type="title"/>
          </p:nvPr>
        </p:nvSpPr>
        <p:spPr>
          <a:xfrm>
            <a:off x="430800" y="1889700"/>
            <a:ext cx="8282400" cy="151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Google Shape;20;p4"/>
          <p:cNvCxnSpPr/>
          <p:nvPr/>
        </p:nvCxnSpPr>
        <p:spPr>
          <a:xfrm>
            <a:off x="429200" y="1275577"/>
            <a:ext cx="6141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lgDash"/>
            <a:round/>
            <a:headEnd len="sm" w="sm" type="none"/>
            <a:tailEnd len="sm" w="sm" type="none"/>
          </a:ln>
        </p:spPr>
      </p:cxnSp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Google Shape;25;p5"/>
          <p:cNvCxnSpPr/>
          <p:nvPr/>
        </p:nvCxnSpPr>
        <p:spPr>
          <a:xfrm>
            <a:off x="429200" y="1275577"/>
            <a:ext cx="6141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lgDash"/>
            <a:round/>
            <a:headEnd len="sm" w="sm" type="none"/>
            <a:tailEnd len="sm" w="sm" type="none"/>
          </a:ln>
        </p:spPr>
      </p:cxnSp>
      <p:sp>
        <p:nvSpPr>
          <p:cNvPr id="26" name="Google Shape;26;p5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" type="body"/>
          </p:nvPr>
        </p:nvSpPr>
        <p:spPr>
          <a:xfrm>
            <a:off x="311700" y="1468825"/>
            <a:ext cx="39999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2" type="body"/>
          </p:nvPr>
        </p:nvSpPr>
        <p:spPr>
          <a:xfrm>
            <a:off x="4832400" y="1468825"/>
            <a:ext cx="39999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Google Shape;34;p7"/>
          <p:cNvCxnSpPr/>
          <p:nvPr/>
        </p:nvCxnSpPr>
        <p:spPr>
          <a:xfrm>
            <a:off x="418675" y="1457787"/>
            <a:ext cx="6141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lgDash"/>
            <a:round/>
            <a:headEnd len="sm" w="sm" type="none"/>
            <a:tailEnd len="sm" w="sm" type="none"/>
          </a:ln>
        </p:spPr>
      </p:cxnSp>
      <p:sp>
        <p:nvSpPr>
          <p:cNvPr id="35" name="Google Shape;35;p7"/>
          <p:cNvSpPr txBox="1"/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6" name="Google Shape;36;p7"/>
          <p:cNvSpPr txBox="1"/>
          <p:nvPr>
            <p:ph idx="1" type="body"/>
          </p:nvPr>
        </p:nvSpPr>
        <p:spPr>
          <a:xfrm>
            <a:off x="311700" y="1618204"/>
            <a:ext cx="2808000" cy="295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7" name="Google Shape;37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 txBox="1"/>
          <p:nvPr>
            <p:ph type="title"/>
          </p:nvPr>
        </p:nvSpPr>
        <p:spPr>
          <a:xfrm>
            <a:off x="490250" y="528900"/>
            <a:ext cx="5678100" cy="408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0" name="Google Shape;4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solidFill>
          <a:schemeClr val="dk1"/>
        </a:solid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4572000" y="175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3" name="Google Shape;43;p9"/>
          <p:cNvCxnSpPr/>
          <p:nvPr/>
        </p:nvCxnSpPr>
        <p:spPr>
          <a:xfrm>
            <a:off x="5029675" y="4495500"/>
            <a:ext cx="5772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lgDash"/>
            <a:round/>
            <a:headEnd len="sm" w="sm" type="none"/>
            <a:tailEnd len="sm" w="sm" type="none"/>
          </a:ln>
        </p:spPr>
      </p:cxnSp>
      <p:sp>
        <p:nvSpPr>
          <p:cNvPr id="44" name="Google Shape;44;p9"/>
          <p:cNvSpPr txBox="1"/>
          <p:nvPr>
            <p:ph type="title"/>
          </p:nvPr>
        </p:nvSpPr>
        <p:spPr>
          <a:xfrm>
            <a:off x="265500" y="1078750"/>
            <a:ext cx="4045200" cy="1789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" type="subTitle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6" name="Google Shape;46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Oswald"/>
              <a:buNone/>
              <a:defRPr sz="2100"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50" name="Google Shape;50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odern-writer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/>
          <p:nvPr>
            <p:ph type="ctrTitle"/>
          </p:nvPr>
        </p:nvSpPr>
        <p:spPr>
          <a:xfrm>
            <a:off x="411175" y="644300"/>
            <a:ext cx="8282400" cy="2109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Classical MEMEology</a:t>
            </a:r>
            <a:endParaRPr/>
          </a:p>
        </p:txBody>
      </p:sp>
      <p:sp>
        <p:nvSpPr>
          <p:cNvPr id="63" name="Google Shape;63;p13"/>
          <p:cNvSpPr txBox="1"/>
          <p:nvPr>
            <p:ph idx="1" type="subTitle"/>
          </p:nvPr>
        </p:nvSpPr>
        <p:spPr>
          <a:xfrm>
            <a:off x="411175" y="3398250"/>
            <a:ext cx="8282400" cy="126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By Oluseyi Olasupo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/>
          <p:nvPr>
            <p:ph type="title"/>
          </p:nvPr>
        </p:nvSpPr>
        <p:spPr>
          <a:xfrm>
            <a:off x="0" y="83975"/>
            <a:ext cx="1739400" cy="177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/>
              <a:t>#1</a:t>
            </a:r>
            <a:endParaRPr sz="7200"/>
          </a:p>
        </p:txBody>
      </p:sp>
      <p:sp>
        <p:nvSpPr>
          <p:cNvPr id="69" name="Google Shape;69;p14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70" name="Google Shape;7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94925" y="125963"/>
            <a:ext cx="5449076" cy="4891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/>
          <p:nvPr>
            <p:ph type="title"/>
          </p:nvPr>
        </p:nvSpPr>
        <p:spPr>
          <a:xfrm>
            <a:off x="0" y="0"/>
            <a:ext cx="1991400" cy="1789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#2</a:t>
            </a:r>
            <a:endParaRPr sz="6000"/>
          </a:p>
        </p:txBody>
      </p:sp>
      <p:sp>
        <p:nvSpPr>
          <p:cNvPr id="76" name="Google Shape;76;p15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77" name="Google Shape;7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57900" y="178450"/>
            <a:ext cx="5333626" cy="476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/>
          <p:nvPr>
            <p:ph type="title"/>
          </p:nvPr>
        </p:nvSpPr>
        <p:spPr>
          <a:xfrm>
            <a:off x="66075" y="52500"/>
            <a:ext cx="1980900" cy="176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#3</a:t>
            </a:r>
            <a:endParaRPr sz="6000"/>
          </a:p>
        </p:txBody>
      </p:sp>
      <p:sp>
        <p:nvSpPr>
          <p:cNvPr id="83" name="Google Shape;83;p16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84" name="Google Shape;8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88825" y="192150"/>
            <a:ext cx="5155175" cy="4759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/>
          <p:nvPr>
            <p:ph type="title"/>
          </p:nvPr>
        </p:nvSpPr>
        <p:spPr>
          <a:xfrm>
            <a:off x="45075" y="50050"/>
            <a:ext cx="2022900" cy="1789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#4</a:t>
            </a:r>
            <a:endParaRPr sz="6000"/>
          </a:p>
        </p:txBody>
      </p:sp>
      <p:sp>
        <p:nvSpPr>
          <p:cNvPr id="90" name="Google Shape;90;p17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91" name="Google Shape;9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00500" y="167950"/>
            <a:ext cx="5143501" cy="48286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/>
          <p:nvPr>
            <p:ph type="title"/>
          </p:nvPr>
        </p:nvSpPr>
        <p:spPr>
          <a:xfrm>
            <a:off x="66050" y="60550"/>
            <a:ext cx="2033400" cy="1789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#5</a:t>
            </a:r>
            <a:endParaRPr sz="6000"/>
          </a:p>
        </p:txBody>
      </p:sp>
      <p:sp>
        <p:nvSpPr>
          <p:cNvPr id="97" name="Google Shape;97;p18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98" name="Google Shape;9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00500" y="136450"/>
            <a:ext cx="5143499" cy="4818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odern Writer">
  <a:themeElements>
    <a:clrScheme name="Modern Writer">
      <a:dk1>
        <a:srgbClr val="E91D63"/>
      </a:dk1>
      <a:lt1>
        <a:srgbClr val="FFFFFF"/>
      </a:lt1>
      <a:dk2>
        <a:srgbClr val="424242"/>
      </a:dk2>
      <a:lt2>
        <a:srgbClr val="999999"/>
      </a:lt2>
      <a:accent1>
        <a:srgbClr val="607D8B"/>
      </a:accent1>
      <a:accent2>
        <a:srgbClr val="673AB7"/>
      </a:accent2>
      <a:accent3>
        <a:srgbClr val="9C26B0"/>
      </a:accent3>
      <a:accent4>
        <a:srgbClr val="0090AC"/>
      </a:accent4>
      <a:accent5>
        <a:srgbClr val="01AFD1"/>
      </a:accent5>
      <a:accent6>
        <a:srgbClr val="F8E71C"/>
      </a:accent6>
      <a:hlink>
        <a:srgbClr val="01AFD1"/>
      </a:hlink>
      <a:folHlink>
        <a:srgbClr val="01AF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