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8"/>
    <p:restoredTop sz="94630"/>
  </p:normalViewPr>
  <p:slideViewPr>
    <p:cSldViewPr snapToGrid="0" snapToObjects="1">
      <p:cViewPr varScale="1">
        <p:scale>
          <a:sx n="76" d="100"/>
          <a:sy n="76" d="100"/>
        </p:scale>
        <p:origin x="2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35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9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7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F61DD-1B18-AB4C-8E83-EDE90945913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192C18-1AF0-9243-9D1E-15EC08EA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00B5-B51A-E14D-B1FE-EAB8D6939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Meme -ology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C1765-CF56-8A41-B7DC-C197CC8B6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Ashley Oaks </a:t>
            </a:r>
          </a:p>
        </p:txBody>
      </p:sp>
    </p:spTree>
    <p:extLst>
      <p:ext uri="{BB962C8B-B14F-4D97-AF65-F5344CB8AC3E}">
        <p14:creationId xmlns:p14="http://schemas.microsoft.com/office/powerpoint/2010/main" val="45450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3C2469-47B3-6F44-BDDC-A407B1D8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352550"/>
            <a:ext cx="924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4327D440-D5E5-DE45-96B4-19FC59D4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00" y="355600"/>
            <a:ext cx="6567094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grass, sheep, group&#10;&#10;Description automatically generated">
            <a:extLst>
              <a:ext uri="{FF2B5EF4-FFF2-40B4-BE49-F238E27FC236}">
                <a16:creationId xmlns:a16="http://schemas.microsoft.com/office/drawing/2014/main" id="{24987614-91BD-1C46-948B-E7ED9BCE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94" y="0"/>
            <a:ext cx="7285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C62BDA7-6005-894B-923F-7EE31507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48" y="0"/>
            <a:ext cx="8777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73F422-C5CB-B941-8E74-BD8232D0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84" y="0"/>
            <a:ext cx="726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9A2A83-9A3C-C943-9154-E61D3019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01700"/>
            <a:ext cx="9525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3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{8DF8AFE5-F2AF-CA41-9D17-B5016F6FAB72}tf10001077</Template>
  <TotalTime>6</TotalTime>
  <Words>5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Meme -ology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-ology</dc:title>
  <dc:creator>Oaks, Ashley E</dc:creator>
  <cp:lastModifiedBy>Oaks, Ashley E</cp:lastModifiedBy>
  <cp:revision>1</cp:revision>
  <dcterms:created xsi:type="dcterms:W3CDTF">2020-11-19T03:26:07Z</dcterms:created>
  <dcterms:modified xsi:type="dcterms:W3CDTF">2020-11-19T03:32:50Z</dcterms:modified>
</cp:coreProperties>
</file>