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29A7BB-80D7-D346-BAA9-D3CFBFED2EA9}" v="43" dt="2020-11-18T17:45:52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15"/>
  </p:normalViewPr>
  <p:slideViewPr>
    <p:cSldViewPr snapToGrid="0" snapToObjects="1">
      <p:cViewPr varScale="1">
        <p:scale>
          <a:sx n="90" d="100"/>
          <a:sy n="90" d="100"/>
        </p:scale>
        <p:origin x="23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93786-D89D-7048-AE82-57A09A8C5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23989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🤣Meme Project🤣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6255C-B228-264E-B80D-0E405193AA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Amarachi Nwankwo</a:t>
            </a:r>
          </a:p>
          <a:p>
            <a:r>
              <a:rPr lang="en-US" dirty="0"/>
              <a:t>Classical Mythology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239307-5C2F-C948-9F0D-EF4CD277806D}"/>
              </a:ext>
            </a:extLst>
          </p:cNvPr>
          <p:cNvSpPr txBox="1"/>
          <p:nvPr/>
        </p:nvSpPr>
        <p:spPr>
          <a:xfrm>
            <a:off x="239768" y="592105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Please laugh 🥺</a:t>
            </a:r>
          </a:p>
        </p:txBody>
      </p:sp>
    </p:spTree>
    <p:extLst>
      <p:ext uri="{BB962C8B-B14F-4D97-AF65-F5344CB8AC3E}">
        <p14:creationId xmlns:p14="http://schemas.microsoft.com/office/powerpoint/2010/main" val="90868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23D9B6CF-87DD-47C7-B38D-7C5353D4D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EFE2328B-DA12-4B90-BD82-3CCF13AF6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77FF0B6-332F-4842-A5F8-EA360BD5F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0412" y="802767"/>
            <a:ext cx="656539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B120EFE1-0296-3147-89DB-10C484D2AA74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4036" y="1122807"/>
            <a:ext cx="3438144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13B84C-2139-4646-9B78-ED9F02B1830A}"/>
              </a:ext>
            </a:extLst>
          </p:cNvPr>
          <p:cNvSpPr txBox="1"/>
          <p:nvPr/>
        </p:nvSpPr>
        <p:spPr>
          <a:xfrm>
            <a:off x="640079" y="2521058"/>
            <a:ext cx="29807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Not every character in Greek myth is the son of Zeus 😭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864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91">
            <a:extLst>
              <a:ext uri="{FF2B5EF4-FFF2-40B4-BE49-F238E27FC236}">
                <a16:creationId xmlns:a16="http://schemas.microsoft.com/office/drawing/2014/main" id="{23D9B6CF-87DD-47C7-B38D-7C5353D4D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B21A7F-CCE7-5541-A7C2-029C3EFA2A66}"/>
              </a:ext>
            </a:extLst>
          </p:cNvPr>
          <p:cNvSpPr txBox="1"/>
          <p:nvPr/>
        </p:nvSpPr>
        <p:spPr>
          <a:xfrm>
            <a:off x="804673" y="2133600"/>
            <a:ext cx="3044952" cy="1898904"/>
          </a:xfrm>
          <a:prstGeom prst="rect">
            <a:avLst/>
          </a:prstGeom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spc="20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Did you LOL too? 🤠 </a:t>
            </a:r>
            <a:endParaRPr lang="en-US" sz="2800" cap="all" spc="20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3" name="Rectangle 192">
            <a:extLst>
              <a:ext uri="{FF2B5EF4-FFF2-40B4-BE49-F238E27FC236}">
                <a16:creationId xmlns:a16="http://schemas.microsoft.com/office/drawing/2014/main" id="{EFE2328B-DA12-4B90-BD82-3CCF13AF6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4" name="Rectangle 193">
            <a:extLst>
              <a:ext uri="{FF2B5EF4-FFF2-40B4-BE49-F238E27FC236}">
                <a16:creationId xmlns:a16="http://schemas.microsoft.com/office/drawing/2014/main" id="{F77FF0B6-332F-4842-A5F8-EA360BD5F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0412" y="802767"/>
            <a:ext cx="656539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9FFBFC76-0685-9041-8A6C-CCE0F25E3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07199"/>
            <a:ext cx="4334933" cy="4933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67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CED453C1-0988-2442-83C8-2E4D44C7D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777662"/>
            <a:ext cx="6240463" cy="530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772BBD-514F-C147-A9B4-5E69F9B4CBBB}"/>
              </a:ext>
            </a:extLst>
          </p:cNvPr>
          <p:cNvSpPr txBox="1"/>
          <p:nvPr/>
        </p:nvSpPr>
        <p:spPr>
          <a:xfrm>
            <a:off x="1300162" y="2614612"/>
            <a:ext cx="201850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LAUGHING</a:t>
            </a:r>
          </a:p>
          <a:p>
            <a:r>
              <a:rPr lang="en-US" sz="2800" dirty="0">
                <a:solidFill>
                  <a:schemeClr val="bg1"/>
                </a:solidFill>
              </a:rPr>
              <a:t>MY</a:t>
            </a:r>
          </a:p>
          <a:p>
            <a:r>
              <a:rPr lang="en-US" sz="2800" dirty="0">
                <a:solidFill>
                  <a:schemeClr val="bg1"/>
                </a:solidFill>
              </a:rPr>
              <a:t>NERD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 </a:t>
            </a:r>
          </a:p>
          <a:p>
            <a:r>
              <a:rPr lang="en-US" sz="2800" dirty="0">
                <a:solidFill>
                  <a:schemeClr val="bg1"/>
                </a:solidFill>
              </a:rPr>
              <a:t>🤓</a:t>
            </a:r>
          </a:p>
        </p:txBody>
      </p:sp>
    </p:spTree>
    <p:extLst>
      <p:ext uri="{BB962C8B-B14F-4D97-AF65-F5344CB8AC3E}">
        <p14:creationId xmlns:p14="http://schemas.microsoft.com/office/powerpoint/2010/main" val="24353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C5A5B8-FB4A-F04C-838E-8CA1CDDFE3F4}"/>
              </a:ext>
            </a:extLst>
          </p:cNvPr>
          <p:cNvSpPr txBox="1"/>
          <p:nvPr/>
        </p:nvSpPr>
        <p:spPr>
          <a:xfrm>
            <a:off x="834511" y="2286000"/>
            <a:ext cx="2286000" cy="2286000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txBody>
          <a:bodyPr vert="horz" lIns="182880" tIns="182880" rIns="182880" bIns="182880" rtlCol="0" anchor="ctr" anchorCtr="1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spc="200" dirty="0">
                <a:latin typeface="+mj-lt"/>
                <a:ea typeface="+mj-ea"/>
                <a:cs typeface="+mj-cs"/>
              </a:rPr>
              <a:t>And they just keep getting funnier🤯 </a:t>
            </a:r>
          </a:p>
        </p:txBody>
      </p:sp>
      <p:sp>
        <p:nvSpPr>
          <p:cNvPr id="3087" name="Flowchart: Document 134">
            <a:extLst>
              <a:ext uri="{FF2B5EF4-FFF2-40B4-BE49-F238E27FC236}">
                <a16:creationId xmlns:a16="http://schemas.microsoft.com/office/drawing/2014/main" id="{1E14715B-2E40-4760-AE23-026845A30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19" y="2121408"/>
            <a:ext cx="2615184" cy="2615184"/>
          </a:xfrm>
          <a:prstGeom prst="flowChartDocumen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Rectangle 136">
            <a:extLst>
              <a:ext uri="{FF2B5EF4-FFF2-40B4-BE49-F238E27FC236}">
                <a16:creationId xmlns:a16="http://schemas.microsoft.com/office/drawing/2014/main" id="{45D08429-4C7A-4C37-848C-C1613E31D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8017" y="640080"/>
            <a:ext cx="7662672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9" name="Rectangle 138">
            <a:extLst>
              <a:ext uri="{FF2B5EF4-FFF2-40B4-BE49-F238E27FC236}">
                <a16:creationId xmlns:a16="http://schemas.microsoft.com/office/drawing/2014/main" id="{DD8F4B2B-96EA-4C0F-84D3-5728F7CF0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7181" y="802767"/>
            <a:ext cx="7324344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3473249-428D-3943-8CD0-6DE1BEDD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44002" y="1122807"/>
            <a:ext cx="3330702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03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7AF6DE-4247-C14D-8F21-ABC6BA729329}"/>
              </a:ext>
            </a:extLst>
          </p:cNvPr>
          <p:cNvSpPr txBox="1"/>
          <p:nvPr/>
        </p:nvSpPr>
        <p:spPr>
          <a:xfrm>
            <a:off x="398005" y="2286000"/>
            <a:ext cx="3082008" cy="2286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lIns="182880" tIns="182880" rIns="182880" bIns="182880" rtlCol="0" anchor="ctr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#</a:t>
            </a:r>
            <a:r>
              <a:rPr lang="en-US" sz="2800" cap="all" spc="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respectthedead</a:t>
            </a:r>
            <a:r>
              <a:rPr lang="en-US" sz="2800" cap="all" spc="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😔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D7B0778-03F9-43B3-80DD-DDF646F0D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1417" y="2121408"/>
            <a:ext cx="2615184" cy="2615184"/>
          </a:xfrm>
          <a:prstGeom prst="ellipse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C1415DC-841D-4284-8488-42FAEEB31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8017" y="640080"/>
            <a:ext cx="7662672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8E06871-264F-4FAC-8BC5-4DAAE225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7181" y="802767"/>
            <a:ext cx="7324344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7759A8D-6B9D-104E-B6E0-8750B1BEA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21753" y="1122807"/>
            <a:ext cx="4775200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01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CF6143-DBAD-4044-A2E4-4AE74B75D746}"/>
              </a:ext>
            </a:extLst>
          </p:cNvPr>
          <p:cNvSpPr txBox="1"/>
          <p:nvPr/>
        </p:nvSpPr>
        <p:spPr>
          <a:xfrm>
            <a:off x="5486401" y="3244334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4167C4-A27C-A64F-B11F-741843E1CD25}"/>
              </a:ext>
            </a:extLst>
          </p:cNvPr>
          <p:cNvSpPr txBox="1"/>
          <p:nvPr/>
        </p:nvSpPr>
        <p:spPr>
          <a:xfrm>
            <a:off x="3954452" y="3914775"/>
            <a:ext cx="4283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Don’t pretend none of those were funny 😐</a:t>
            </a:r>
          </a:p>
        </p:txBody>
      </p:sp>
    </p:spTree>
    <p:extLst>
      <p:ext uri="{BB962C8B-B14F-4D97-AF65-F5344CB8AC3E}">
        <p14:creationId xmlns:p14="http://schemas.microsoft.com/office/powerpoint/2010/main" val="45509300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</Words>
  <Application>Microsoft Macintosh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🤣Meme Project🤣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🤣Meme Project🤣 </dc:title>
  <dc:creator>Nwankwo, Amarachi G</dc:creator>
  <cp:lastModifiedBy>Nwankwo, Amarachi G</cp:lastModifiedBy>
  <cp:revision>1</cp:revision>
  <dcterms:created xsi:type="dcterms:W3CDTF">2020-11-18T17:30:21Z</dcterms:created>
  <dcterms:modified xsi:type="dcterms:W3CDTF">2020-11-18T17:50:24Z</dcterms:modified>
</cp:coreProperties>
</file>