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>
      <p:cViewPr>
        <p:scale>
          <a:sx n="75" d="100"/>
          <a:sy n="75" d="100"/>
        </p:scale>
        <p:origin x="-522" y="-4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04DB13E-F722-4ED6-BB00-556651E9528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26428D7-C6F3-473D-A360-A3F5C3E8728C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9103" y="2244830"/>
            <a:ext cx="8933796" cy="2437232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3000"/>
              </a:lnSpc>
              <a:defRPr lang="en-US" sz="68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9101" y="4682062"/>
            <a:ext cx="8936846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spc="8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6"/>
            <a:ext cx="1554480" cy="485546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EA0C0817-A112-4847-8014-A94B7D2A4EA3}" type="datetime1">
              <a:rPr lang="en-US" smtClean="0"/>
              <a:t>11/19/2020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629100" y="5177408"/>
            <a:ext cx="5730295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20" y="5177408"/>
            <a:ext cx="1955980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8783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F40B7-36AB-4376-BE14-EF7004D79BB9}" type="datetime1">
              <a:rPr lang="en-US" smtClean="0"/>
              <a:t>11/19/2020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5536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7CAB8-DCAE-46A5-AADA-B3FAD11A54E0}" type="datetime1">
              <a:rPr lang="en-US" smtClean="0"/>
              <a:t>11/19/2020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902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2B432-ACDA-4023-A761-2BAB76577B62}" type="datetime1">
              <a:rPr lang="en-US" smtClean="0"/>
              <a:t>11/19/2020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5665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0A4A1889-E37C-4EC3-9E41-9DAD221CF38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9156" y="2275165"/>
            <a:ext cx="8933688" cy="2406895"/>
          </a:xfrm>
        </p:spPr>
        <p:txBody>
          <a:bodyPr anchor="ctr">
            <a:normAutofit/>
          </a:bodyPr>
          <a:lstStyle>
            <a:lvl1pPr algn="ctr">
              <a:lnSpc>
                <a:spcPct val="83000"/>
              </a:lnSpc>
              <a:defRPr lang="en-US" sz="68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683EB04-C23E-490C-A1A6-030CF79D23C8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F8A84C03-E1CA-4A4E-81D6-9BB0C335B7A0}"/>
                </a:ext>
              </a:extLst>
            </p:cNvPr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A26FB5A-D5D1-4DAB-AC43-7F51A7F2D197}"/>
                </a:ext>
              </a:extLst>
            </p:cNvPr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49303F14-E560-4C02-94F4-B4695FE26813}"/>
                </a:ext>
              </a:extLst>
            </p:cNvPr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9156" y="4682062"/>
            <a:ext cx="8939784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800">
                <a:solidFill>
                  <a:schemeClr val="tx1">
                    <a:lumMod val="95000"/>
                    <a:lumOff val="5000"/>
                  </a:schemeClr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18760" y="1344502"/>
            <a:ext cx="1554480" cy="498781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D9C646AA-F36E-4540-911D-FFFC0A0EF24A}" type="datetime1">
              <a:rPr lang="en-US" smtClean="0"/>
              <a:t>11/19/2020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29157" y="5177408"/>
            <a:ext cx="5660134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177408"/>
            <a:ext cx="1958339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02777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6176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86D26-FA5F-4637-B602-B7C2DC34CFD4}" type="datetime1">
              <a:rPr lang="en-US" smtClean="0"/>
              <a:t>11/19/2020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7587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92472"/>
            <a:ext cx="4663440" cy="316382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8712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>
                <a:solidFill>
                  <a:schemeClr val="tx1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8712" y="2792471"/>
            <a:ext cx="4663440" cy="3164509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F15D8-96D1-4781-BC50-CA8A088B2FE4}" type="datetime1">
              <a:rPr lang="en-US" smtClean="0"/>
              <a:t>11/19/2020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048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96C99-B8F8-4528-BD05-0E16E943DC09}" type="datetime1">
              <a:rPr lang="en-US" smtClean="0"/>
              <a:t>11/19/2020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1259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36942-C211-4B28-8DBD-C953E00AF71B}" type="datetime1">
              <a:rPr lang="en-US" smtClean="0"/>
              <a:t>11/19/2020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8991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5E1BBF9-8BEF-4353-BA68-30AAF9EBD8D8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B941C21-2A5D-4912-AB06-1BB0C0EB6AE1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8200" y="607392"/>
            <a:ext cx="3161963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2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68580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58200" y="2336800"/>
            <a:ext cx="3161963" cy="36068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88000" y="6035040"/>
            <a:ext cx="1955800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E8D12A6-918A-48BD-8CB9-CA713993B0EA}" type="datetime1">
              <a:rPr lang="en-US" smtClean="0"/>
              <a:t>11/19/2020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85801" y="6035040"/>
            <a:ext cx="4584700" cy="365760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3435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5932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687CA98-D9C7-497F-A1DA-7D22F8753BCE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7696201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662337" y="6035040"/>
            <a:ext cx="2071963" cy="36576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E778CE86-875F-4587-BCF6-FA054AFC0D53}" type="datetime1">
              <a:rPr lang="en-US" smtClean="0"/>
              <a:pPr/>
              <a:t>11/19/2020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2648" y="6035040"/>
            <a:ext cx="4588002" cy="365760"/>
          </a:xfrm>
        </p:spPr>
        <p:txBody>
          <a:bodyPr/>
          <a:lstStyle>
            <a:lvl1pPr marL="0" algn="r" defTabSz="914400" rtl="0" eaLnBrk="1" latinLnBrk="0" hangingPunct="1">
              <a:defRPr lang="en-US" sz="1000" b="1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5296" cy="365760"/>
          </a:xfrm>
        </p:spPr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8B3D8CC-BB13-41A5-8F34-B8E84A4F9534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4" cy="164592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32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7250" y="2386584"/>
            <a:ext cx="3144774" cy="3511296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448434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E94681D-2A4C-4A8D-B9B5-31D440D032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849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6FA2B21-3FCD-4721-B95C-427943F61125}" type="datetime1">
              <a:rPr lang="en-US" smtClean="0"/>
              <a:t>11/19/2020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7825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62" r:id="rId5"/>
    <p:sldLayoutId id="2147483668" r:id="rId6"/>
    <p:sldLayoutId id="2147483663" r:id="rId7"/>
    <p:sldLayoutId id="2147483664" r:id="rId8"/>
    <p:sldLayoutId id="2147483665" r:id="rId9"/>
    <p:sldLayoutId id="2147483666" r:id="rId10"/>
    <p:sldLayoutId id="2147483667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i="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9D879A56-BA4A-47BE-B8EA-643910D696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3190" y="457200"/>
            <a:ext cx="11281609" cy="5943603"/>
          </a:xfrm>
          <a:prstGeom prst="rect">
            <a:avLst/>
          </a:prstGeom>
          <a:solidFill>
            <a:srgbClr val="FFFFFF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68E7D62B-6F82-4DD0-9764-C143AEAAC1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6738" y="621793"/>
            <a:ext cx="10954512" cy="5614416"/>
          </a:xfrm>
          <a:prstGeom prst="rect">
            <a:avLst/>
          </a:prstGeom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1F74D07-CEF3-499D-B76B-82DC33A270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53249" y="1348844"/>
            <a:ext cx="5716338" cy="3042706"/>
          </a:xfrm>
        </p:spPr>
        <p:txBody>
          <a:bodyPr>
            <a:normAutofit/>
          </a:bodyPr>
          <a:lstStyle/>
          <a:p>
            <a:r>
              <a:rPr lang="en-US" sz="5600" dirty="0"/>
              <a:t>Creative Project </a:t>
            </a:r>
            <a:br>
              <a:rPr lang="en-US" sz="5600" dirty="0"/>
            </a:br>
            <a:br>
              <a:rPr lang="en-US" sz="5600" dirty="0"/>
            </a:br>
            <a:r>
              <a:rPr lang="en-US" sz="5600" dirty="0"/>
              <a:t>Meme Edition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9C53333-F1F3-4EEE-9DAA-9D34AD6294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33786" y="4682062"/>
            <a:ext cx="5355264" cy="950976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Terry-Ann Lewin</a:t>
            </a:r>
          </a:p>
          <a:p>
            <a:pPr>
              <a:spcAft>
                <a:spcPts val="600"/>
              </a:spcAft>
            </a:pPr>
            <a:r>
              <a:rPr lang="en-US"/>
              <a:t>CLAS 109-01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62148C5-4955-447C-BED8-7742C804EF3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140" r="36141" b="1"/>
          <a:stretch/>
        </p:blipFill>
        <p:spPr>
          <a:xfrm>
            <a:off x="616737" y="621793"/>
            <a:ext cx="4376501" cy="5614416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9C283B92-B6AF-4FE0-AF35-F51A679051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51298" y="446824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9B60A8CB-176B-4FD6-AD24-9D98027E5C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365598" y="446823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8171CA5D-A004-471D-81F2-0B1381DE61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057238" y="446823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0682D131-57BB-442B-BD9B-8F06D2B230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365598" y="1092118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31227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5" name="Rectangle 72">
            <a:extLst>
              <a:ext uri="{FF2B5EF4-FFF2-40B4-BE49-F238E27FC236}">
                <a16:creationId xmlns:a16="http://schemas.microsoft.com/office/drawing/2014/main" id="{282E2A95-1A08-4118-83C6-B1CA5648E0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6" name="Rectangle 74">
            <a:extLst>
              <a:ext uri="{FF2B5EF4-FFF2-40B4-BE49-F238E27FC236}">
                <a16:creationId xmlns:a16="http://schemas.microsoft.com/office/drawing/2014/main" id="{2FFEFC7E-85EE-4AC9-A351-FBEB13A1D6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5534" y="237744"/>
            <a:ext cx="2926080" cy="6382512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37" name="Rectangle 76">
            <a:extLst>
              <a:ext uri="{FF2B5EF4-FFF2-40B4-BE49-F238E27FC236}">
                <a16:creationId xmlns:a16="http://schemas.microsoft.com/office/drawing/2014/main" id="{CB2511BB-FC4C-45F3-94EB-661D6806C9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9100" y="413053"/>
            <a:ext cx="2616201" cy="6064596"/>
          </a:xfrm>
          <a:prstGeom prst="rect">
            <a:avLst/>
          </a:prstGeom>
          <a:noFill/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CB3E8C4-D830-4D49-AFF0-F9A8EDAA79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720" y="612843"/>
            <a:ext cx="2312480" cy="1499738"/>
          </a:xfrm>
        </p:spPr>
        <p:txBody>
          <a:bodyPr anchor="b">
            <a:normAutofit/>
          </a:bodyPr>
          <a:lstStyle/>
          <a:p>
            <a:r>
              <a:rPr lang="en-US" sz="2800" dirty="0"/>
              <a:t>Myth: Theogony</a:t>
            </a:r>
          </a:p>
        </p:txBody>
      </p:sp>
      <p:sp>
        <p:nvSpPr>
          <p:cNvPr id="1030" name="Content Placeholder 1029">
            <a:extLst>
              <a:ext uri="{FF2B5EF4-FFF2-40B4-BE49-F238E27FC236}">
                <a16:creationId xmlns:a16="http://schemas.microsoft.com/office/drawing/2014/main" id="{0A36957B-BBF9-4E5D-9818-DAE84E3480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7720" y="2149813"/>
            <a:ext cx="2312479" cy="3854197"/>
          </a:xfrm>
        </p:spPr>
        <p:txBody>
          <a:bodyPr>
            <a:normAutofit/>
          </a:bodyPr>
          <a:lstStyle/>
          <a:p>
            <a:endParaRPr lang="en-US" sz="14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68DC0EC7-60EA-4BD3-BC04-D547DE1B28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69764" y="413053"/>
            <a:ext cx="8212114" cy="6064596"/>
          </a:xfrm>
          <a:prstGeom prst="rect">
            <a:avLst/>
          </a:prstGeom>
          <a:noFill/>
          <a:ln w="6350" cap="sq" cmpd="sng" algn="ctr">
            <a:solidFill>
              <a:srgbClr val="404040"/>
            </a:solidFill>
            <a:prstDash val="solid"/>
            <a:miter lim="800000"/>
          </a:ln>
          <a:effectLst/>
        </p:spPr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33EEA716-0F3D-4C05-B6FF-CBC351D267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88203" y="882398"/>
            <a:ext cx="5160314" cy="5121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719552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id="{282E2A95-1A08-4118-83C6-B1CA5648E0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68DC0EC7-60EA-4BD3-BC04-D547DE1B28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0122" y="413053"/>
            <a:ext cx="8212114" cy="6064596"/>
          </a:xfrm>
          <a:prstGeom prst="rect">
            <a:avLst/>
          </a:prstGeom>
          <a:noFill/>
          <a:ln w="6350" cap="sq" cmpd="sng" algn="ctr">
            <a:solidFill>
              <a:srgbClr val="404040"/>
            </a:solidFill>
            <a:prstDash val="solid"/>
            <a:miter lim="800000"/>
          </a:ln>
          <a:effectLst/>
        </p:spPr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2F17CB85-8658-42B9-B2D2-FC4FAD0E97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04701" y="1407551"/>
            <a:ext cx="7237877" cy="4071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7" name="Rectangle 76">
            <a:extLst>
              <a:ext uri="{FF2B5EF4-FFF2-40B4-BE49-F238E27FC236}">
                <a16:creationId xmlns:a16="http://schemas.microsoft.com/office/drawing/2014/main" id="{2FFEFC7E-85EE-4AC9-A351-FBEB13A1D6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CB2511BB-FC4C-45F3-94EB-661D6806C9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56699" y="413053"/>
            <a:ext cx="2616201" cy="6064596"/>
          </a:xfrm>
          <a:prstGeom prst="rect">
            <a:avLst/>
          </a:prstGeom>
          <a:noFill/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6E01BB1-0317-4313-B6CA-1B9FE34818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21800" y="612843"/>
            <a:ext cx="2451099" cy="1499738"/>
          </a:xfrm>
        </p:spPr>
        <p:txBody>
          <a:bodyPr anchor="b">
            <a:normAutofit/>
          </a:bodyPr>
          <a:lstStyle/>
          <a:p>
            <a:r>
              <a:rPr lang="en-US" sz="2800" dirty="0"/>
              <a:t>Myth: Medea/ Metamorphoses</a:t>
            </a:r>
          </a:p>
        </p:txBody>
      </p:sp>
      <p:sp>
        <p:nvSpPr>
          <p:cNvPr id="2054" name="Content Placeholder 2053">
            <a:extLst>
              <a:ext uri="{FF2B5EF4-FFF2-40B4-BE49-F238E27FC236}">
                <a16:creationId xmlns:a16="http://schemas.microsoft.com/office/drawing/2014/main" id="{43042A36-829B-4F81-8291-B01D78DF85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21801" y="2149813"/>
            <a:ext cx="2312479" cy="3854197"/>
          </a:xfrm>
        </p:spPr>
        <p:txBody>
          <a:bodyPr>
            <a:normAutofit/>
          </a:bodyPr>
          <a:lstStyle/>
          <a:p>
            <a:endParaRPr lang="en-US" sz="14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19241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id="{282E2A95-1A08-4118-83C6-B1CA5648E0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2FFEFC7E-85EE-4AC9-A351-FBEB13A1D6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5534" y="237744"/>
            <a:ext cx="2926080" cy="6382512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CB2511BB-FC4C-45F3-94EB-661D6806C9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9100" y="413053"/>
            <a:ext cx="2616201" cy="6064596"/>
          </a:xfrm>
          <a:prstGeom prst="rect">
            <a:avLst/>
          </a:prstGeom>
          <a:noFill/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8779AE5-27B7-42CB-8B46-53C4F9A8C3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720" y="612843"/>
            <a:ext cx="2312480" cy="1499738"/>
          </a:xfrm>
        </p:spPr>
        <p:txBody>
          <a:bodyPr anchor="b">
            <a:normAutofit/>
          </a:bodyPr>
          <a:lstStyle/>
          <a:p>
            <a:r>
              <a:rPr lang="en-US" sz="2800" dirty="0"/>
              <a:t>Myth: A LOT!</a:t>
            </a:r>
          </a:p>
        </p:txBody>
      </p:sp>
      <p:sp>
        <p:nvSpPr>
          <p:cNvPr id="3078" name="Content Placeholder 3077">
            <a:extLst>
              <a:ext uri="{FF2B5EF4-FFF2-40B4-BE49-F238E27FC236}">
                <a16:creationId xmlns:a16="http://schemas.microsoft.com/office/drawing/2014/main" id="{B5C72285-26E4-4EBF-8524-A0FF8DADEE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7720" y="2149813"/>
            <a:ext cx="2312479" cy="3854197"/>
          </a:xfrm>
        </p:spPr>
        <p:txBody>
          <a:bodyPr>
            <a:normAutofit/>
          </a:bodyPr>
          <a:lstStyle/>
          <a:p>
            <a:endParaRPr lang="en-US" sz="1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68DC0EC7-60EA-4BD3-BC04-D547DE1B28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69764" y="413053"/>
            <a:ext cx="8212114" cy="6064596"/>
          </a:xfrm>
          <a:prstGeom prst="rect">
            <a:avLst/>
          </a:prstGeom>
          <a:noFill/>
          <a:ln w="6350" cap="sq" cmpd="sng" algn="ctr">
            <a:solidFill>
              <a:srgbClr val="404040"/>
            </a:solidFill>
            <a:prstDash val="solid"/>
            <a:miter lim="800000"/>
          </a:ln>
          <a:effectLst/>
        </p:spPr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9DAA354C-CD69-4D23-AB01-56A87D5D7F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3952" y="882398"/>
            <a:ext cx="6828816" cy="5121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385372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id="{D5851415-CF4E-4C41-9E36-04E444B517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4B516B89-DEA0-4832-8C56-F048168DAD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7646" y="413053"/>
            <a:ext cx="8212114" cy="6064596"/>
          </a:xfrm>
          <a:prstGeom prst="rect">
            <a:avLst/>
          </a:prstGeom>
          <a:solidFill>
            <a:srgbClr val="FFFFFF"/>
          </a:solidFill>
          <a:ln w="6350" cap="sq" cmpd="sng" algn="ctr">
            <a:solidFill>
              <a:srgbClr val="404040"/>
            </a:solidFill>
            <a:prstDash val="solid"/>
            <a:miter lim="800000"/>
          </a:ln>
          <a:effectLst/>
        </p:spPr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3EA2D33E-BAA2-467B-80B0-8887D9A99F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6067C508-2065-42E3-98D2-F3A9B8339B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4978" y="402336"/>
            <a:ext cx="2596896" cy="6053328"/>
          </a:xfrm>
          <a:prstGeom prst="rect">
            <a:avLst/>
          </a:prstGeom>
          <a:noFill/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864BBDD-A807-4244-A18B-4DDCB8D2D0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21801" y="612843"/>
            <a:ext cx="2312480" cy="1499738"/>
          </a:xfrm>
        </p:spPr>
        <p:txBody>
          <a:bodyPr anchor="b">
            <a:normAutofit/>
          </a:bodyPr>
          <a:lstStyle/>
          <a:p>
            <a:r>
              <a:rPr lang="en-US" sz="2800" dirty="0"/>
              <a:t>Myth: Theogony</a:t>
            </a:r>
          </a:p>
        </p:txBody>
      </p:sp>
      <p:sp>
        <p:nvSpPr>
          <p:cNvPr id="4102" name="Content Placeholder 4101">
            <a:extLst>
              <a:ext uri="{FF2B5EF4-FFF2-40B4-BE49-F238E27FC236}">
                <a16:creationId xmlns:a16="http://schemas.microsoft.com/office/drawing/2014/main" id="{3368F01A-6436-4C13-8547-E51AFB4FE2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21801" y="2149813"/>
            <a:ext cx="2312479" cy="4046706"/>
          </a:xfrm>
        </p:spPr>
        <p:txBody>
          <a:bodyPr>
            <a:normAutofit/>
          </a:bodyPr>
          <a:lstStyle/>
          <a:p>
            <a:endParaRPr lang="en-US" sz="1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4100" name="Picture 4">
            <a:extLst>
              <a:ext uri="{FF2B5EF4-FFF2-40B4-BE49-F238E27FC236}">
                <a16:creationId xmlns:a16="http://schemas.microsoft.com/office/drawing/2014/main" id="{E096F125-B88A-4652-A915-77EAF6E4A4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719" y="380351"/>
            <a:ext cx="8072041" cy="600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19974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id="{282E2A95-1A08-4118-83C6-B1CA5648E0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2FFEFC7E-85EE-4AC9-A351-FBEB13A1D6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5534" y="237744"/>
            <a:ext cx="2926080" cy="6382512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CB2511BB-FC4C-45F3-94EB-661D6806C9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9100" y="413053"/>
            <a:ext cx="2616201" cy="6064596"/>
          </a:xfrm>
          <a:prstGeom prst="rect">
            <a:avLst/>
          </a:prstGeom>
          <a:noFill/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5F2EDAF-0595-495D-8520-1D3611D698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720" y="612843"/>
            <a:ext cx="2312480" cy="1499738"/>
          </a:xfrm>
        </p:spPr>
        <p:txBody>
          <a:bodyPr anchor="b">
            <a:normAutofit/>
          </a:bodyPr>
          <a:lstStyle/>
          <a:p>
            <a:r>
              <a:rPr lang="en-US" sz="2800" dirty="0"/>
              <a:t>Myth: Iliad</a:t>
            </a:r>
          </a:p>
        </p:txBody>
      </p:sp>
      <p:sp>
        <p:nvSpPr>
          <p:cNvPr id="5126" name="Content Placeholder 5125">
            <a:extLst>
              <a:ext uri="{FF2B5EF4-FFF2-40B4-BE49-F238E27FC236}">
                <a16:creationId xmlns:a16="http://schemas.microsoft.com/office/drawing/2014/main" id="{C340E5C7-3BA9-45AC-AC8B-84BDC39E45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7720" y="2149813"/>
            <a:ext cx="2312479" cy="3854197"/>
          </a:xfrm>
        </p:spPr>
        <p:txBody>
          <a:bodyPr>
            <a:normAutofit/>
          </a:bodyPr>
          <a:lstStyle/>
          <a:p>
            <a:endParaRPr lang="en-US" sz="1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68DC0EC7-60EA-4BD3-BC04-D547DE1B28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69764" y="413053"/>
            <a:ext cx="8212114" cy="6064596"/>
          </a:xfrm>
          <a:prstGeom prst="rect">
            <a:avLst/>
          </a:prstGeom>
          <a:noFill/>
          <a:ln w="6350" cap="sq" cmpd="sng" algn="ctr">
            <a:solidFill>
              <a:srgbClr val="404040"/>
            </a:solidFill>
            <a:prstDash val="solid"/>
            <a:miter lim="800000"/>
          </a:ln>
          <a:effectLst/>
        </p:spPr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D71C2C25-5FDF-4A37-A337-2CFB31DA1D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49422" y="946137"/>
            <a:ext cx="7237877" cy="4994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634668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VTI">
  <a:themeElements>
    <a:clrScheme name="Custom 8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96A9A9"/>
      </a:accent1>
      <a:accent2>
        <a:srgbClr val="CB58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D0690C"/>
      </a:hlink>
      <a:folHlink>
        <a:srgbClr val="9696A0"/>
      </a:folHlink>
    </a:clrScheme>
    <a:fontScheme name="Savon">
      <a:majorFont>
        <a:latin typeface="Garamond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VTI" id="{A72E8C35-66DD-49F8-AF66-813F19B983AE}" vid="{93CCBC76-B7A1-4C3D-93EA-5CE34C4670F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29</Words>
  <Application>Microsoft Office PowerPoint</Application>
  <PresentationFormat>Widescreen</PresentationFormat>
  <Paragraphs>8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Garamond</vt:lpstr>
      <vt:lpstr>SavonVTI</vt:lpstr>
      <vt:lpstr>Creative Project   Meme Edition</vt:lpstr>
      <vt:lpstr>Myth: Theogony</vt:lpstr>
      <vt:lpstr>Myth: Medea/ Metamorphoses</vt:lpstr>
      <vt:lpstr>Myth: A LOT!</vt:lpstr>
      <vt:lpstr>Myth: Theogony</vt:lpstr>
      <vt:lpstr>Myth: Iliad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Creative Project   Meme Edition</dc:title>
  <dc:creator>Terry-Ann Lewin</dc:creator>
  <cp:lastModifiedBy>Terry-Ann Lewin</cp:lastModifiedBy>
  <cp:revision>4</cp:revision>
  <dcterms:created xsi:type="dcterms:W3CDTF">2020-11-19T22:21:02Z</dcterms:created>
  <dcterms:modified xsi:type="dcterms:W3CDTF">2020-11-19T22:53:36Z</dcterms:modified>
</cp:coreProperties>
</file>