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Raleway"/>
      <p:regular r:id="rId12"/>
      <p:bold r:id="rId13"/>
      <p:italic r:id="rId14"/>
      <p:boldItalic r:id="rId15"/>
    </p:embeddedFont>
    <p:embeddedFont>
      <p:font typeface="Lat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aleway-bold.fntdata"/><Relationship Id="rId12" Type="http://schemas.openxmlformats.org/officeDocument/2006/relationships/font" Target="fonts/Raleway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aleway-boldItalic.fntdata"/><Relationship Id="rId14" Type="http://schemas.openxmlformats.org/officeDocument/2006/relationships/font" Target="fonts/Raleway-italic.fntdata"/><Relationship Id="rId17" Type="http://schemas.openxmlformats.org/officeDocument/2006/relationships/font" Target="fonts/Lato-bold.fntdata"/><Relationship Id="rId16" Type="http://schemas.openxmlformats.org/officeDocument/2006/relationships/font" Target="fonts/Lat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boldItalic.fntdata"/><Relationship Id="rId6" Type="http://schemas.openxmlformats.org/officeDocument/2006/relationships/slide" Target="slides/slide1.xml"/><Relationship Id="rId18" Type="http://schemas.openxmlformats.org/officeDocument/2006/relationships/font" Target="fonts/La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a2bb6f8c50_0_1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a2bb6f8c50_0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Zeus kidnapped Europa but had no consequences whereas Hades </a:t>
            </a:r>
            <a:r>
              <a:rPr lang="en"/>
              <a:t>captures</a:t>
            </a:r>
            <a:r>
              <a:rPr lang="en"/>
              <a:t> </a:t>
            </a:r>
            <a:r>
              <a:rPr lang="en"/>
              <a:t>Persephone</a:t>
            </a:r>
            <a:r>
              <a:rPr lang="en"/>
              <a:t> and had everyone throw a fit.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a2bb6f8c50_0_1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a2bb6f8c50_0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a2bb6f8c50_0_1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a2bb6f8c50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a2bb6f8c50_0_1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a2bb6f8c50_0_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a2bb6f8c50_0_1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a2bb6f8c50_0_1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Myth Memes</a:t>
            </a:r>
            <a:endParaRPr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Bryce Johnson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6974104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3861584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4148805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7723164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Google Shape;11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2785025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