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2bb6f8c50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2bb6f8c50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Zeus kidnapped Europa but had no consequences whereas Hades </a:t>
            </a:r>
            <a:r>
              <a:rPr lang="en"/>
              <a:t>captures</a:t>
            </a:r>
            <a:r>
              <a:rPr lang="en"/>
              <a:t> </a:t>
            </a:r>
            <a:r>
              <a:rPr lang="en"/>
              <a:t>Persephone</a:t>
            </a:r>
            <a:r>
              <a:rPr lang="en"/>
              <a:t> and had everyone throw a fit.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2bb6f8c50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2bb6f8c50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2bb6f8c50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2bb6f8c50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2bb6f8c50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2bb6f8c5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2bb6f8c50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2bb6f8c50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Myth Memes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Bryce Johnson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97410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86158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14880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72316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850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