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27CE3-1E58-4B07-9853-A24184F0D3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B92ECF-D560-4800-9A0D-18D318181F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47B3E-F8DE-472F-B482-1E38FC33E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B5529-FF63-4A21-96BB-5AE31B7726D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D1F5A-A7A6-4F2B-A0DE-57EA449E3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26CEE-B36F-4395-8161-4820B3AC3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9750-57D3-412F-B436-13F77B135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84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9D1F7-A5D3-4993-94D9-1134672C8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C1AF13-4EB0-4E76-8DA2-64079D85E7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7A784-F48E-4BAB-82C5-B3914D8FC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B5529-FF63-4A21-96BB-5AE31B7726D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33AF0E-5058-47DC-95C6-4218EE711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8EB677-65EC-470E-9782-CBCA63E1E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9750-57D3-412F-B436-13F77B135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654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658116-2050-4967-AFB8-768DC0EDD7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FA3811-186D-4A7B-906E-4CA4921C2D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5A112-CB52-4F17-A57D-50D5940B9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B5529-FF63-4A21-96BB-5AE31B7726D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DDAA9F-56E8-459D-8F32-5CFA6F87F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51C8D-C50D-42B9-A582-9F916615F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9750-57D3-412F-B436-13F77B135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11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CD562-332C-49C1-AA10-0698CC565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B4C06-66FB-4323-835B-96922DE1F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B1A78-DD07-4AA2-8A44-B519DF6DF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B5529-FF63-4A21-96BB-5AE31B7726D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154A17-8B94-45BC-8D3F-5583BEB66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23E05-CC47-4F2F-A7FC-352083B6B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9750-57D3-412F-B436-13F77B135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27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6C51E-817F-49FB-B94F-B0AB12C8B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1B0A78-C045-4CDF-95C7-AFD9B5C89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75877-770C-426F-B14D-3FF55801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B5529-FF63-4A21-96BB-5AE31B7726D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92D86-015A-41C9-83BA-D44C252B7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8F736-4704-4E0D-BFFF-E74F6A979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9750-57D3-412F-B436-13F77B135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54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70D8B-0652-4EC3-80A2-B8837479C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B6136-DB63-46C6-AA97-1F5BC6DF8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C5AF-2882-42FC-A968-9E6BE46EF0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B7CE00-485D-4055-9022-25D0F9E81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B5529-FF63-4A21-96BB-5AE31B7726D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D4BEC7-D9B7-4977-8985-2994FAB0C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B165E-3940-4AF0-8D84-FB77F62EB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9750-57D3-412F-B436-13F77B135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301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E258A-6E05-4E29-A25C-EDDD00DE5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D7A2D0-18E2-47E4-88A5-92EFB4BC4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7595B9-D553-4FBB-8B7D-41F255BA8B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4571B0-E699-413A-85D2-48D47327C8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2CAF39-CA9F-4BB7-B7A1-2EB3BFB627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9A2F04-CF3F-42ED-94DD-D65120610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B5529-FF63-4A21-96BB-5AE31B7726D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EA6533-9882-43F8-B24B-AFC08CD95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2AD1DC-B1FA-41BB-94DC-C2E64A0ED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9750-57D3-412F-B436-13F77B135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14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411E0-5466-43E4-9F89-8832D0DDD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B39E78-322D-4EF0-A527-D86944C53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B5529-FF63-4A21-96BB-5AE31B7726D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0ADA84-85DF-4037-85EC-3505D0C52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D91322-4CA7-487B-93B7-238724D4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9750-57D3-412F-B436-13F77B135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02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B5E820-F329-4010-A729-ECB8FA9A6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B5529-FF63-4A21-96BB-5AE31B7726D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83FFF0-E75E-4CA9-8985-D48AD04FA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AFE74E-3789-422C-B15B-D30FE2739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9750-57D3-412F-B436-13F77B135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760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B40C8-94C9-481D-B6EF-66A9564FC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70589-19B4-49AD-97A6-950949EC8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4B4193-745E-49C8-A9EA-E67FFF709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816F30-5E7B-48D3-9CCC-816C4CCCA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B5529-FF63-4A21-96BB-5AE31B7726D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7939FB-8F01-459F-9E5E-8B7EC45B6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C99ADD-04CF-420F-815B-22E618058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9750-57D3-412F-B436-13F77B135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17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CFE6A-AD47-4DCD-A712-B283781F2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AA4E67-5360-4E5B-BF3A-82F12C7FE0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56728B-3D5F-4A3A-9682-198BB7D3FB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BD3768-6994-4295-9E67-49BD0A580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B5529-FF63-4A21-96BB-5AE31B7726D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134FE8-04EC-4C88-9D64-4E8857F9F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BEE3FA-007C-4908-BACB-57CA0D52D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9750-57D3-412F-B436-13F77B135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865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785FA6-875F-4A71-93F6-21394AE4F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A3F33B-E874-412A-A02C-197995530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57220-F3D3-4EBF-B8C4-E9CA2AC28F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B5529-FF63-4A21-96BB-5AE31B7726D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9CDFD-6E83-45DE-8669-5BF4008C74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9CCD3-E74A-489A-BAAA-E8603929C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59750-57D3-412F-B436-13F77B135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69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0706F24-F35D-410A-82AE-0BF9906F81ED}"/>
              </a:ext>
            </a:extLst>
          </p:cNvPr>
          <p:cNvSpPr/>
          <p:nvPr/>
        </p:nvSpPr>
        <p:spPr>
          <a:xfrm>
            <a:off x="3723395" y="2136338"/>
            <a:ext cx="4745210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Nathaniel Harris</a:t>
            </a: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11-19-20</a:t>
            </a: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Creative Project</a:t>
            </a:r>
          </a:p>
        </p:txBody>
      </p:sp>
    </p:spTree>
    <p:extLst>
      <p:ext uri="{BB962C8B-B14F-4D97-AF65-F5344CB8AC3E}">
        <p14:creationId xmlns:p14="http://schemas.microsoft.com/office/powerpoint/2010/main" val="2404722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6C8407D-2183-4DB4-9D6B-37B8FF2D73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011" y="620833"/>
            <a:ext cx="8755977" cy="5616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834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A17468A-E688-4615-81C5-152D7847C5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252" y="28655"/>
            <a:ext cx="7171496" cy="6829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11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9F59493-29DB-4B6E-8DD4-2B07AC7651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2232" y="0"/>
            <a:ext cx="50475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040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F50C5EE-C0C7-4A08-8F7F-1E637D1781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5632" y="0"/>
            <a:ext cx="59407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842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0BC3230-1AB4-45A4-A71E-437F74B229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0506" y="0"/>
            <a:ext cx="62309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148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D8EC8BA-653E-43AD-BE9A-F43DAFBACB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490" y="135835"/>
            <a:ext cx="8797019" cy="6586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800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</Words>
  <Application>Microsoft Office PowerPoint</Application>
  <PresentationFormat>Widescreen</PresentationFormat>
  <Paragraphs>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katrina Walker</dc:creator>
  <cp:lastModifiedBy>katrina Walker</cp:lastModifiedBy>
  <cp:revision>1</cp:revision>
  <dcterms:created xsi:type="dcterms:W3CDTF">2020-11-19T16:53:28Z</dcterms:created>
  <dcterms:modified xsi:type="dcterms:W3CDTF">2020-11-19T17:05:15Z</dcterms:modified>
</cp:coreProperties>
</file>