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1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 snapToGrid="0" snapToObjects="1">
      <p:cViewPr>
        <p:scale>
          <a:sx n="95" d="100"/>
          <a:sy n="95" d="100"/>
        </p:scale>
        <p:origin x="1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0T04:46:4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0T04:57:09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0T04:58:23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9 196 24575,'15'0'0,"-2"0"0,-3 0 0,-1 0 0,0 0 0,0 0 0,0 0 0,0 0 0,0 0 0,0 0 0,0 0 0,1 0 0,-1 0 0,1 4 0,-1-3 0,1 3 0,-1 0 0,1-3 0,-1 4 0,0-5 0,0 0 0,1 0 0,-1 0 0,0 0 0,1 0 0,-1 0 0,-3 4 0,2-3 0,-2 3 0,3-4 0,1 4 0,-1-3 0,0 3 0,1-4 0,-1 4 0,0-3 0,1 3 0,-1-4 0,0 0 0,1 0 0,-1 0 0,1 0 0,-1 0 0,0 0 0,0 0 0,0 0 0,0 0 0,1 0 0,-1 0 0,1 0 0,-1 0 0,1 0 0,-2 0 0,2 0 0,-1 0 0,0 5 0,1-4 0,-1 3 0,6-4 0,-4 4 0,9-3 0,-9 4 0,9-5 0,-9 0 0,3 0 0,-4 4 0,5-3 0,-4 3 0,3-4 0,-4 0 0,0 0 0,-1 0 0,1 0 0,-1 0 0,1 0 0,0 0 0,4 0 0,-3 0 0,4 0 0,0 0 0,1 0 0,0 0 0,4 0 0,-4 0 0,5 0 0,-4 0 0,2 0 0,-2 0 0,4 0 0,-5 0 0,4 0 0,-9 0 0,4 0 0,-1-5 0,-3 4 0,4-4 0,-5 1 0,-1 3 0,1-8 0,0 4 0,-1-1 0,8 2 0,0 4 0,12 0 0,0 0 0,0 0 0,4 0 0,-4 0 0,0 0 0,5 0 0,-12 0 0,6 0 0,-7 0 0,0 0 0,1 0 0,-1 0 0,0 0 0,1 0 0,-1 0 0,0 0 0,-5 0 0,4 0 0,-4 0 0,1 0 0,3 0 0,-9 0 0,3 0 0,1 0 0,-4 0 0,4 0 0,0 0 0,-5 0 0,5 0 0,-5 0 0,-1 0 0,1 0 0,0 0 0,-1 0 0,1 0 0,-1 0 0,0 0 0,0-4 0,1 3 0,0-4 0,-1 5 0,1 0 0,-1 0 0,1 0 0,5-4 0,1 2 0,0-2 0,4-1 0,-4 4 0,5-9 0,1 9 0,-1-4 0,6 0 0,-4 3 0,18-9 0,-4 4 0,14-11 0,0 4 0,0-5 0,-7 7 0,-2-1 0,-7 2 0,0 4 0,-6 2 0,-2 5 0,-10 0 0,3 0 0,-10 0 0,10 0 0,-9 0 0,4 0 0,-5 0 0,-1 0 0,1 0 0,-1 0 0,1 0 0,0 0 0,-1 0 0,0 0 0,8 0 0,-1 0 0,13 0 0,-6 0 0,5 0 0,-7 0 0,-5 0 0,4 0 0,-9 0 0,4 0 0,-6 0 0,1 0 0,-1 0 0,0 0 0,0 0 0,0 0 0,0 0 0,0 0 0,1 0 0,-1 0 0,6 0 0,1 4 0,0 2 0,4 0 0,-4 3 0,0-8 0,-1 8 0,-5-8 0,-1 7 0,1-7 0,-1 4 0,-3-1 0,-2 1 0,-4 4 0,0 0 0,-10 1 0,-15 1 0,-6 1 0,-18 6 0,6-5 0,-8 5 0,-8 1 0,7-4 0,-7 4 0,9-7 0,-1 1 0,0 0 0,7-1 0,-5 1 0,5-7 0,0 5 0,2-10 0,7 10 0,5-10 0,8 8 0,7-8 0,5 4 0,13-5 0,10 0 0,21-6 0,10-1 0,15-6 0,2 5 0,7-4 0,1 11 0,-9-6 0,7 7 0,-15 0 0,0 0 0,-10 0 0,-18 0 0,2 0 0,-15 0 0,-9 5 0,-22-4 0,-43 10 0,-11-3 0,21-1 0,-1 1-266,3 0 1,0 0 265,-4-1 0,0 1 0,-37 7 0,39-10 0,0-1 0,-38 9 0,-1-6 0,6 2 0,25 2 0,9-9 0,15 3 0,15-5 0,7 0 0,18 0 0,17-5 531,32-10-531,20 0 0,-1-5 0,13-1 0,-3 5-517,10-6 517,-37 14 0,-1 0 0,38-7 0,-2 7 0,-12 1 0,-23 7 0,-4-5 0,-15 4 0,-11-5 0,-4 6 0,-18 0 517,-15 0-517,-25 0 0,-16 0 0,-15 0 0,8 0 0,-5 0 0,12 0 0,3 0 0,15 0 0,8 0 0,12 0 0,1 0 0,14-4 0,20-2 0,13-5 0,26 4 0,3-5 0,8 10 0,8-4 0,-5 6 0,14 0 0,-23 0 0,4 0 0,-16 0 0,-13 0 0,-4 0 0,-18 0 0,-1 0 0,-5 0 0,-1 0 0,0 0 0,0 0 0,-4-4 0,-5 3 0,-17-2 0,-13 3 0,-14 0 0,-7 5 0,7 2 0,2 5 0,13-1 0,1 0 0,12-5 0,1 3 0,10-4 0,5 4 0,16 1 0,7-4 0,19 4 0,-5-8 0,12 4 0,-5-1 0,7-4 0,-7 5 0,-8-6 0,-9 0 0,-11 0 0,-1 0 0,-6 0 0,1 0 0,0 0 0,-5 4 0,-1 1 0,-13 0 0,-16 5 0,-13-3 0,-13 0 0,0 4 0,-8-3 0,6-1 0,1 4 0,9-10 0,14 9 0,7-8 0,7 2 0,5-4 0,1 0 0,11 0 0,11 0 0,14 0 0,9 0 0,-1 0 0,0 0 0,-1 0 0,-5 0 0,-1 0 0,-7 0 0,-5 0 0,-1 0 0,-6 0 0,1 0 0,-5 4 0,-1 1 0,-4 4 0,-4 1 0,3 0 0,-4-1 0,5 1 0,0-1 0,0 1 0,0 0 0,0-1 0,8-3 0,4-2 0,8-4 0,1 0 0,0 0 0,-5 0 0,-1 0 0,-5 0 0,-1 0 0,1 0 0,-13-4 0,-4 3 0,-19-3 0,3 4 0,-10 0 0,4 0 0,-13 0 0,5 0 0,-6 0 0,8 5 0,0 2 0,0 4 0,6 5 0,1-3 0,7 2 0,5-5 0,1-4 0,10 2 0,4-7 0,12 4 0,10-5 0,15-6 0,1-1 0,12-5 0,-12 0 0,5 0 0,-7 0 0,-6 5 0,-2-3 0,-11 9 0,-1-8 0,-5 8 0,-1-8 0,1 8 0,-9-3 0,-20 4 0,-13 0 0,-46 0 0,-6 0-599,30 0 1,-3 0 598,-3-4 0,-1 0 0,-1 3 0,-1 0 0,-5-3 0,1 1 0,-30 3 0,34 0 0,1 0 0,-25 0 0,31 0 0,0 0-541,-32-5 541,18 4 0,13-4 0,19 5 0,3-5 0,14 4 0,5-4 1163,5 1-1163,7-1 575,4-10-575,16 3 0,18-11 0,29 2 0,-1 5 0,23-3 0,-13 10 0,26 1-524,-15-5 524,13 12 0,-25-5 0,6 6 0,-8 0 0,-9 0 0,-8 0 0,-10 0 0,-13 0 0,-7 0 0,-7 0 524,-23 0-524,-21 0 0,-41 0 0,-22-7-731,32 2 0,-2 0 731,0-3 0,0 0 0,-6 3 0,0 0 0,11-2 0,0 0-349,-3 6 0,0 1 349,9-4 0,1 1 0,-1 3 0,1 0 0,-40 0 0,34 0 0,-16 0 0,43 0 1408,-23 0-1408,36 0 752,9-4-752,26-3 0,14 2 0,34-14 0,-4 16 0,24-17 0,-7 12 0,9-1 0,-10-3 0,-2 10 0,-17-4 0,-8 6 0,-17 0 0,-8 0 0,-10 0 0,-3 0 0,-8-4 0,-33-3 0,-3 2 0,-37-8 0,6 6 0,-16-1 0,6-4 0,-6 10 0,16-4 0,9 1 0,16 3 0,9-3 0,11 5 0,1-4 0,9-1 0,2-5 0,14 5 0,14 1 0,14 4 0,13 0 0,0 0 0,7 0 0,-5 0 0,5 0 0,-7 0 0,-13 0 0,-4 0 0,-12 0 0,-6 0 0,-2 0 0,-4 0 0,-5 4 0,0 1 0,-9 0 0,-1-1 0,-5-4 0,9 0 0,13 0 0,12 5 0,18-4 0,2 10 0,14-3 0,-5-1 0,14 5 0,-14-10 0,6 9 0,-16-9 0,0 3 0,-20-5 0,3 5 0,-15-4 0,4 4 0,-5-5 0,-5 4 0,-1 1 0,-8 4 0,-13 1 0,0-4 0,-24 5 0,11-10 0,-19 10 0,12-9 0,-12 3 0,5-5 0,-7 0 0,-7 0 0,5 6 0,-5-5 0,14 5 0,-5-6 0,18 0 0,-3 0 0,17 0 0,3 0 0,4 0 0,39 0 0,-9 0 0,41-6 0,-17-1 0,7 0 0,0-4 0,0 9 0,-7-3 0,-8 0 0,-9 4 0,-11-4 0,-1 0 0,-6 4 0,1-3 0,-5 0 0,0-1 0,-5-5 0,-23-1 0,-22-1 0,-18 4 0,-24 2 0,-2 6-587,34 0 1,-2 0 586,1 0 0,-1 0 0,-10 0 0,1 0 0,-29 0 0,36 6 0,1 2-661,-32 2 661,40 4 0,-1 1 0,-45 8 0,23 5 0,6-7 0,23-3 0,8-6 0,9-1 1133,11-1-1133,1-4 701,17-2-701,12-4 0,19 0 0,11 0 0,6 0 0,1 0 0,-7 0 0,-2 0 0,-13 0 0,-2 0 0,-5 0 0,-6 0 0,-2 0 0,-4 0 0,0 0 0,-48 0 0,1 0 0,-53 7 0,19-6-438,-26 13 438,14-6 0,29-4 0,0 1 0,-38 8 0,-7-12 0,11 12 0,16-11 0,5 10 0,16-11 0,13 5 0,4-6 0,18 0 0,1 0 438,9-4-438,6-1 0,11 0 0,11-5 0,7 4 0,13-7 0,-5 7 0,5-5 0,0 9 0,-11-3 0,9 0 0,-11 4 0,0-4 0,-2 5 0,-6 0 0,1 0 0,5 0 0,-4 0 0,10-6 0,-4 0 0,13-7 0,-5 2 0,12-2 0,-18 6 0,9-4 0,-22 10 0,3-4 0,-20 5 0,-28 6 0,-25 8 0,-37 3 0,15 3-531,-19 2 531,11-6 0,-1 11 0,-5-11 0,27 3 0,20-11 0,-5 3 0,27-10 0,-10 5 0,14-6 531,9-8-531,27-13 0,15-4 0,27-14 0,15 8 0,-7 3 0,16 0 0,-16 13 0,15 0 0,-15 3 0,-1 10 0,-11-4 0,-9 6 0,-6 0 0,-8 0 0,-14 0 0,-2 0 0,-10 0 0,5 0 0,-17 0 0,-12 0 0,-20 0 0,-10 0 0,-8 0 0,-7 0 0,-2 0 0,0 0 0,2 0 0,15 0 0,14 0 0,-10 0 0,26 0 0,-14 0 0,18 0 0,5-4 0,0-1 0,15-5 0,14-1 0,22-1 0,6 4 0,23-4 0,-13 10 0,16-5 0,-9 7 0,-1 0 0,-7 0 0,-9 0 0,-10 0 0,-13 0 0,-2 0 0,-11 0 0,-1 0 0,-5 0 0,-1 5 0,-4 0 0,0 4 0,-5 1 0,-5-1 0,-11 2 0,-23 0 0,-7-4 0,-20 5 0,5-4 0,-7-1 0,7-1 0,3-6 0,14 0 0,2 0 0,13 0 0,7 0 0,7 0 0,5 0 0,8 0 0,8 0 0,10 0 0,5 0 0,1 0 0,-6 0 0,-2 0 0,-4 0 0,0 0 0,-1 0 0,1 0 0,-1 0 0,1 0 0,0 0 0,10 0 0,-2 0 0,15 0 0,-10 0 0,11 0 0,-11 0 0,-1 0 0,-2 0 0,-9 0 0,3 0 0,-4 0 0,0 0 0,-1 0 0,1 0 0,5 0 0,-4 0 0,3 0 0,-4 0 0,0 0 0,-1 0 0,1 0 0,-1 0 0,1 0 0,-1 0 0,-7 4 0,-4 1 0,-12 10 0,-9-4 0,-6 10 0,-13-2 0,-1 0 0,-16 6 0,-1-10 0,-9 5 0,8-7 0,-6 0 0,14-6 0,2-1 0,8-6 0,14 0 0,7 0 0,7 0 0,5 0 0,5-4 0,24-2 0,17-6 0,34-8 0,20 3 0,-16 2-340,-22 7 1,0 2 339,23 4 0,24-11 0,-11 11 0,-8-11 0,-2 12 0,-9-5 0,-8 6 0,-9 0 0,-10 0 0,-13 0 0,-7 0 679,-7 0-679,-6 0 0,-12 8 0,-24 6 0,-29 10 0,-23-2 0,31-11 0,-2 0-281,-7-3 1,1-1 280,-31 8 0,30-11 0,1 1 0,-19 7 0,-12-10 0,9 4 0,25-6 0,8 0 0,18 0 0,11 0 0,1 0 0,18 0 561,10 0-561,21 0 0,27-6 0,-6-2 0,19-6 0,-13 1 0,16-1 0,-6 0 0,6 6 0,-8-5 0,-8 12 0,-3-5 0,-7 6 0,-7 0 0,-8 0 0,-9 0 0,-11 0 0,-1 0 0,-6 0 0,-38 5 0,2 2 0,-36 6 0,4 0 0,6-6 0,-6 5 0,15-6 0,3 6 0,6 0 0,6-6 0,1 4 0,12-9 0,1 4 0,6-5 0,38 0 0,-3 0 0,45 0 0,-10-6 0,16-9 0,-6 0 0,16-7 0,-16 8 0,-2 0 0,-10 1 0,-15 1 0,-8 5 0,-14 2 0,-7 5 0,-6 0 0,1 0 0,-48 0 0,9 5 0,-60 3 0,17 6 0,-8 0 0,-7 1 0,17-7 0,0 4 0,12-11 0,14 5 0,8-6 0,9 0 0,11 0 0,1 0 0,13 0 0,14 0 0,19 0 0,5-5 0,21-3 0,-11-4 0,13-1 0,-8 5 0,-2-3 0,2 10 0,-7-10 0,5 10 0,-13-5 0,0 2 0,-2 2 0,-16-2 0,8 4 0,-15 0 0,3 0 0,-4 0 0,-1 0 0,-12 0 0,-17 0 0,-16 0 0,-42 0 0,21 0 0,-37 6 0,12 3 0,-7 5 0,-10 1 0,21-7 0,8 5 0,12-6 0,14 0 0,8-2 0,14-5 0,7 0 0,5 0 0,13 0 0,10 0 0,22-5 0,17-9 0,8-1 0,1 1 0,15 1 0,-13 12 0,7-6 0,-4 7 0,-13 0 0,6 0 0,-16 0 0,-1 0 0,-13 0 0,-1 0 0,-12 0 0,-1 0 0,-6 0 0,-3 8 0,-25 0 0,-2 12 0,-28-7 0,-3 5 0,-1 1 0,-13-4 0,13 3 0,1-5 0,10-7 0,13 0 0,2-6 0,10 0 0,3 0 0,12 0 0,15 0 0,4 0 0,16 0 0,-4 0 0,6 0 0,-6 0 0,4 0 0,-4 0 0,0 0 0,4 0 0,-10 0 0,-1 0 0,-7 0 0,-5 0 0,-1 0 0,1 0 0,-1 0 0,-31 9 0,-4-1 0,-30 8 0,5-3 0,0-1 0,8-5 0,1 4 0,13-10 0,6 4 0,8-5 0,6 0 0,-1 0 0,13 0 0,10 0 0,14 0 0,8 0 0,0 0 0,-6-4 0,-6 2 0,-3-2 0,-9 4 0,-9 0 0,-31 0 0,-17 0 0,-23 0 0,-8 0 0,6 0 0,-16 0 0,24-6 0,-12-2 0,29 1 0,-4 1 0,21 1 0,2 4 0,10-4 0,7 1 0,1 3 0,8-8 0,-3 4 0,8-4 0,19 4 0,9-5 0,18 3 0,9-6 0,1 6 0,1-5 0,5 11 0,-20-5 0,3 6 0,-14 0 0,-11 0 0,-3 0 0,-24 0 0,-34 0 0,-31 0 0,20 3 0,-4 1-370,-9 0 1,0 1 369,-33 4 0,35-2 0,1 0 0,-33 2 0,35-5 0,1 1 0,-36 1 0,3 1 0,27-6 0,15 5 0,11-6 0,14 0 0,5 0 0,13-4 739,24-8-739,15-1 0,22-5 0,-6 5 0,13-1 0,-12 1 0,6 6 0,-15 1 0,-8 1 0,-14 4 0,-7-4 0,-6 5 0,-3-4 0,-12-2 0,-19 1 0,-12 0 0,-22 5 0,6 0 0,-6 0 0,8 0 0,7 0 0,1 0 0,14 0 0,7 0 0,7 0 0,5 0 0,5-4 0,1-1 0,26-6 0,6 0 0,31-2 0,21-2 0,2 8 0,0-1 0,3 2 0,-13 4 0,8-4 0,-3-1 0,-16 6 0,-9-5 0,-16 6 0,-14 0 0,-7 0 0,-14 0 0,-28 0 0,-8 5 0,-32-3 0,-2 10 0,-10-10 0,-20 11 0,11-11 0,-2 5 0,14-7 0,7 0 0,9 0 0,9 0 0,15 0 0,14 0 0,2 0 0,9 0 0,17-4 0,17-3 0,38-18 0,-6 9 0,29-12 0,-13 8 0,18 3 0,-10-4 0,-1 7 0,-24 1 0,-4 6 0,-21 1 0,-7 2 0,-7 3 0,-6-3 0,1 4 0,-5-5 0,-1 0 0,-4-10 0,-4 4 0,-13-4 0,-6 4 0,-20-2 0,-27 0 0,4 5 0,-14 1 0,6 7 0,2 0 0,-7 6 0,10 1 0,10 6 0,15-1 0,9 0 0,7-1 0,12-1 0,1-4 0,5-2 0,9-4 0,20 0 0,6 0 0,25 0 0,-7 0 0,8 0 0,-7 0 0,5 0 0,-12 0 0,5 0 0,-13 5 0,-2-4 0,-11 4 0,-1-1 0,-5 1 0,-5 5 0,-1 0 0,-4-1 0,-9 1 0,-9 1 0,-18 1 0,-8 0 0,-8 6 0,-7-3 0,-2 4 0,0-6 0,2 0 0,9 0 0,6-1 0,8-5 0,8-2 0,12-1 0,1-3 0,5 4 0,9-9 0,13-3 0,5-3 0,17 4 0,-6 1 0,1 0 0,5 4 0,-5-4 0,0 5 0,-2 0 0,0 0 0,-4 0 0,5 0 0,-7 0 0,0 0 0,0 0 0,-5-4 0,-1 3 0,-6-4 0,1 5 0,-1 0 0,-31 0 0,-3 0 0,-32 6 0,13 1 0,2 0 0,13 3 0,7-9 0,7 3 0,5-4 0,8 0 0,22 0 0,12 0 0,18 0 0,1 0 0,-1 0 0,1 0 0,-14 0 0,-2 0 0,-14 0 0,-5 0 0,-1 0 0,-14 4 0,-13 3 0,-27 4 0,-14 2 0,-16 0 0,0 1 0,0 0 0,8-1 0,2 0 0,15-1 0,2 0 0,18-5 0,3-2 0,11-5 0,9 0 0,13-11 0,18 3 0,7-9 0,12 4 0,-5 1 0,7-1 0,-1 6 0,-6-4 0,5 10 0,-18-4 0,4 5 0,-8 0 0,-10 0 0,4 0 0,-11 0 0,-1 0 0,1 0 0,-9 0 0,-7 0 0,-16 0 0,-7 0 0,0 0 0,1 0 0,7 0 0,0 0 0,5 0 0,1 0 0,2 0 0,-2-9 0,0-3 0,-4-9 0,7 0 0,-4 0 0,0-1 0,4 1 0,-3 4 0,5 2 0,5 6 0,-4-1 0,4 5 0,-4 0 0,-1 5 0,1 0 0,-1 0 0,1 0 0,-1 0 0,1 0 0,-1-4 0,0 3 0,5-7 0,1 3 0,4-4 0,0 0 0,0-1 0,0-4 0,0 3 0,0-9 0,0 3 0,0 1 0,0-4 0,0 9 0,0-4 0,0 5 0,-4 5 0,-1 1 0,-5 4 0,1 0 0,-1 0 0,2 0 0,-2 0 0,1 0 0,0 0 0,-1 0 0,0 0 0,0 0 0,1 0 0,-1 0 0,5 3 0,5 3 0,6 3 0,3 0 0,1 1 0,5 0 0,-4 0 0,9 0 0,-10 0 0,10 0 0,-9 0 0,9 1 0,-9-2 0,4 1 0,-5 0 0,-1-5 0,1 4 0,-5-4 0,-1 5 0,-4-1 0,0 1 0,0-1 0,0 1 0,-4-5 0,-7 4 0,0-3 0,-9 4 0,9-4 0,-9 3 0,9-8 0,-4 4 0,6-5 0,46-12 0,0-4 0,53-12 0,-1-2-528,-39 11 1,1 0 527,4 6 0,1 0 0,6-7 0,-2 2 0,35 1 0,-36 8 0,-2 1 0,25-5 0,15 12-136,-8-6 136,-17 7 0,-5 0 0,-17 0 0,-12 0 0,-4 0 0,-13 0 1047,-5 4-1047,-1 2 144,-5-1-144,-1-1 0,-3 0 0,-2 1 0,-4 5 0,0-1 0,0 0 0,0 0 0,-4 1 0,-2-1 0,-3 1 0,-1-1 0,0 1 0,0-1 0,-5-3 0,-1 3 0,-11-3 0,-2 5 0,0-4 0,-5 3 0,11-9 0,-4 9 0,10-9 0,-3 4 0,10-5 0,15 0 0,11 0 0,34 0 0,-5 0 0,31 0 0,-14 0 0,25 0 0,-16-6 0,7 4 0,-17-10 0,-2 11 0,-16-5 0,0 6 0,-15-4 0,-5 2 0,-3-2 0,-10 4 0,5 0 0,-14 0 0,-13 0 0,-6 0 0,-9 4 0,-1 3 0,-7 4 0,-2 1 0,-5 0 0,7 0 0,5-1 0,3 0 0,15-1 0,-7 1 0,12-6 0,-8 0 0,10-1 0,-4-3 0,-2 3 0,0 0 0,-9-3 0,-2 3 0,-1-4 0,-11 0 0,5 0 0,-6 0 0,0 0 0,0 0 0,0 0 0,0 0 0,6 0 0,1 0 0,12 0 0,-4 0 0,9 0 0,4 0 0,27 0 0,12-11 0,19 3 0,8-11 0,2 5 0,7 0 0,1 7 0,-8-5 0,-3 10 0,-7-3 0,-7-1 0,-2 5 0,-13-4 0,-2 5 0,-11 0 0,-1 0 0,-5 0 0,-13 0 0,-10 5 0,-22 2 0,-9 11 0,-15-4 0,6 5 0,-13-6 0,13 0 0,-6 0 0,8 0 0,7-6 0,8-1 0,8-6 0,12 4 0,1-3 0,22 3 0,14-9 0,27-3 0,13-5 0,8-1 0,9-1 0,2 8 0,0 0 0,-2 1 0,-10 4 0,1-4 0,-8 6 0,-9 0 0,-21 0 0,8 0 0,-25 0 0,14 0 0,-18 0 0,-1 0 0,-7 0 0,-14 0 0,-12 5 0,-26 3 0,4 4 0,-21 2 0,6-1 0,-8 1 0,8 4 0,2-3 0,15 3 0,9-7 0,7 1 0,12-7 0,1 0 0,5-5 0,13 0 0,17 0 0,17 0 0,40-7 0,-19 0 0,36-8 0,-22-6 0,8 5 0,-3-5 0,-16 8 0,-10 5 0,-15-2 0,-9 9 0,-11-4 0,-1 0 0,-5 4 0,-5-3 0,-1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0T04:58:25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293 104 24575,'-34'0'0,"3"0"0,4 0 0,4 0 0,-11 0 0,11 0 0,-5 0 0,7 0 0,5 0 0,-4 0 0,9 0 0,-4 0 0,10-4 0,1-1 0,4-10 0,9 4 0,-2-4 0,13 0 0,-4-2 0,-4 5 0,-3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0T04:58:26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74 24575,'14'0'0,"-1"0"0,-4 0 0,1 0 0,-1-10 0,6 8 0,2-12 0,4 8 0,0-5 0,1 5 0,-6-3 0,-2 8 0,-4-4 0,0 5 0,-1-4 0,-3 3 0,-2-3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3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1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57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5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81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05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9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5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8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2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1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7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7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3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18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7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customXml" Target="../ink/ink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40B55-6082-5D44-96EC-82A19342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anchor="b">
            <a:norm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Theogony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A943C76-898B-4F1A-A9E9-B35E6C9B9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05" y="2147862"/>
            <a:ext cx="3405573" cy="3499563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Prometheus is punished by Zeus for giving humans fire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bound the changeful-planning Prometheus with unbreakable fetters, painful bonds and drove them through the middle of a pillar. And he sent a long-winged eagle upon him. Further, it ate</a:t>
            </a:r>
            <a:b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deathless liver, but there grew back all over during the night</a:t>
            </a:r>
            <a:b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much as the bird of long wings had eaten during the whole whole day.” (520-526)</a:t>
            </a:r>
          </a:p>
          <a:p>
            <a:pPr marL="3690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pic>
        <p:nvPicPr>
          <p:cNvPr id="5" name="Content Placeholder 4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5AEA717-F99B-5142-8620-895F8A726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300" y="643467"/>
            <a:ext cx="5921285" cy="558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0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8CD94-6078-FE48-8B75-5661FFF5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anchor="b">
            <a:norm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Medea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AE754A7-F5A0-48BD-832A-E54C6BB6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05" y="2147862"/>
            <a:ext cx="3405573" cy="3499563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Jason married the king’s daughter in order to secure a better life for his family</a:t>
            </a:r>
          </a:p>
          <a:p>
            <a:r>
              <a:rPr lang="en-US" sz="1600" dirty="0">
                <a:solidFill>
                  <a:srgbClr val="FF0000"/>
                </a:solidFill>
              </a:rPr>
              <a:t>Medea got upset because she sacrificed a lot for him such as killing kings and other things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She decided that the way to get revenge against him would be to kill their children &amp; his new wife</a:t>
            </a:r>
          </a:p>
          <a:p>
            <a:endParaRPr lang="en-US" sz="1600" dirty="0"/>
          </a:p>
        </p:txBody>
      </p:sp>
      <p:pic>
        <p:nvPicPr>
          <p:cNvPr id="5" name="Content Placeholder 4" descr="A picture containing text, indoor, screen, screenshot&#10;&#10;Description automatically generated">
            <a:extLst>
              <a:ext uri="{FF2B5EF4-FFF2-40B4-BE49-F238E27FC236}">
                <a16:creationId xmlns:a16="http://schemas.microsoft.com/office/drawing/2014/main" id="{C59EFFEC-1822-0A47-8E1D-CC297A901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351" y="845388"/>
            <a:ext cx="6161183" cy="46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1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02B88-B73F-EE42-8039-0A954C0E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anchor="b">
            <a:norm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Theogony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520D2E2-2011-46E7-AB13-A725B903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05" y="2147862"/>
            <a:ext cx="3405573" cy="3499563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Cronos eats his children in order to prevent the prophecy from coming true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Rheia</a:t>
            </a:r>
            <a:r>
              <a:rPr lang="en-US" sz="1600" dirty="0">
                <a:solidFill>
                  <a:srgbClr val="FF0000"/>
                </a:solidFill>
              </a:rPr>
              <a:t> plotted against Cronos to have him defeated</a:t>
            </a:r>
          </a:p>
          <a:p>
            <a:r>
              <a:rPr lang="en-US" sz="1600" dirty="0">
                <a:solidFill>
                  <a:srgbClr val="FF0000"/>
                </a:solidFill>
              </a:rPr>
              <a:t>Zeus defeats him &amp; sets all his siblings free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FB23B4-8830-2A46-9D0E-D41E0EFA7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351" y="1131131"/>
            <a:ext cx="6161183" cy="460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B9A19-28D5-1A4C-B184-985CA9EF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anchor="b">
            <a:norm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Homeric Hymn to Hermes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5B736B3-30BD-40C3-BCFC-5AF9DD9A8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05" y="2147862"/>
            <a:ext cx="3405573" cy="3499563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Hermes is a baby but is very smart and strong</a:t>
            </a:r>
          </a:p>
          <a:p>
            <a:r>
              <a:rPr lang="en-US" sz="1600" dirty="0">
                <a:solidFill>
                  <a:srgbClr val="FF0000"/>
                </a:solidFill>
              </a:rPr>
              <a:t>He steals Apollo’s cows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Apollo confronts Hermes but Hermes plays the dumb newborn baby card. He tells Apollo he hasn’t seen the cattle and doesn’t know anything about it.</a:t>
            </a:r>
          </a:p>
        </p:txBody>
      </p:sp>
      <p:pic>
        <p:nvPicPr>
          <p:cNvPr id="11" name="Content Placeholder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B65A063-EAD1-D349-9D8D-8D2FDC839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791" y="653212"/>
            <a:ext cx="5764743" cy="558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7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6C0C1F-138D-D345-8FB0-77F45DED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845387"/>
            <a:ext cx="3470310" cy="1066689"/>
          </a:xfrm>
        </p:spPr>
        <p:txBody>
          <a:bodyPr anchor="b">
            <a:norm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Iphigenia among the </a:t>
            </a:r>
            <a:r>
              <a:rPr lang="en-US" sz="2400" dirty="0" err="1">
                <a:solidFill>
                  <a:srgbClr val="FF0000"/>
                </a:solidFill>
              </a:rPr>
              <a:t>Taurians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C8913B0-56BC-4EA6-9FD0-9A23E9DC9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05" y="2147862"/>
            <a:ext cx="3405573" cy="3499563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Agamemnon was sailing trying to pass through the sea in order to get to Troy, but he couldn’t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He sacrificed his daughter, Iphigenia, in order to sail by</a:t>
            </a:r>
          </a:p>
          <a:p>
            <a:r>
              <a:rPr lang="en-US" sz="1600" dirty="0">
                <a:solidFill>
                  <a:srgbClr val="FF0000"/>
                </a:solidFill>
              </a:rPr>
              <a:t>He sacrificed her for fame &amp; victory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9F87FE9-12BC-1747-9282-695064CE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351" y="805101"/>
            <a:ext cx="6161183" cy="52575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EA6400-A721-AB4D-AB50-8AD40E1FA01B}"/>
                  </a:ext>
                </a:extLst>
              </p14:cNvPr>
              <p14:cNvContentPartPr/>
              <p14:nvPr/>
            </p14:nvContentPartPr>
            <p14:xfrm>
              <a:off x="3480967" y="1713706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EA6400-A721-AB4D-AB50-8AD40E1FA0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2327" y="170470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D4F8049-41F7-D74A-ABEA-093F490C6307}"/>
              </a:ext>
            </a:extLst>
          </p:cNvPr>
          <p:cNvSpPr txBox="1"/>
          <p:nvPr/>
        </p:nvSpPr>
        <p:spPr>
          <a:xfrm>
            <a:off x="7176368" y="1202716"/>
            <a:ext cx="117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Artemis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225C386-3A01-1C46-B850-3FFF368E01EA}"/>
                  </a:ext>
                </a:extLst>
              </p14:cNvPr>
              <p14:cNvContentPartPr/>
              <p14:nvPr/>
            </p14:nvContentPartPr>
            <p14:xfrm>
              <a:off x="818047" y="-559694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225C386-3A01-1C46-B850-3FFF368E01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0407" y="-57769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5D923010-274B-3B45-A40E-B2E3FF32D522}"/>
              </a:ext>
            </a:extLst>
          </p:cNvPr>
          <p:cNvGrpSpPr/>
          <p:nvPr/>
        </p:nvGrpSpPr>
        <p:grpSpPr>
          <a:xfrm>
            <a:off x="7069807" y="1550626"/>
            <a:ext cx="1199160" cy="234360"/>
            <a:chOff x="7069807" y="1550626"/>
            <a:chExt cx="119916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4889CF9-FF9A-C54E-801D-8E03F2D55C76}"/>
                    </a:ext>
                  </a:extLst>
                </p14:cNvPr>
                <p14:cNvContentPartPr/>
                <p14:nvPr/>
              </p14:nvContentPartPr>
              <p14:xfrm>
                <a:off x="7069807" y="1550626"/>
                <a:ext cx="1199160" cy="234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4889CF9-FF9A-C54E-801D-8E03F2D55C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51807" y="1532986"/>
                  <a:ext cx="1234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166338-CCA0-8E4C-9D27-F448AC36779F}"/>
                    </a:ext>
                  </a:extLst>
                </p14:cNvPr>
                <p14:cNvContentPartPr/>
                <p14:nvPr/>
              </p14:nvContentPartPr>
              <p14:xfrm>
                <a:off x="8002207" y="1602466"/>
                <a:ext cx="105840" cy="37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166338-CCA0-8E4C-9D27-F448AC36779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84567" y="1584826"/>
                  <a:ext cx="141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12DF76-4F36-E240-858D-6ABB7DB62D9C}"/>
                    </a:ext>
                  </a:extLst>
                </p14:cNvPr>
                <p14:cNvContentPartPr/>
                <p14:nvPr/>
              </p14:nvContentPartPr>
              <p14:xfrm>
                <a:off x="8046487" y="1568626"/>
                <a:ext cx="79560" cy="26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12DF76-4F36-E240-858D-6ABB7DB62D9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28487" y="1550986"/>
                  <a:ext cx="115200" cy="6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23898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Slate">
      <a:maj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251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Gill Sans MT</vt:lpstr>
      <vt:lpstr>Times New Roman</vt:lpstr>
      <vt:lpstr>Wingdings 2</vt:lpstr>
      <vt:lpstr>SlateVTI</vt:lpstr>
      <vt:lpstr>Theogony</vt:lpstr>
      <vt:lpstr>Medea</vt:lpstr>
      <vt:lpstr>Theogony</vt:lpstr>
      <vt:lpstr>Homeric Hymn to Hermes</vt:lpstr>
      <vt:lpstr>Iphigenia among the Taurians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Theogony</dc:title>
  <dc:creator>Ahzaria Garris</dc:creator>
  <cp:lastModifiedBy>Ahzaria Garris</cp:lastModifiedBy>
  <cp:revision>5</cp:revision>
  <dcterms:created xsi:type="dcterms:W3CDTF">2020-11-20T04:31:10Z</dcterms:created>
  <dcterms:modified xsi:type="dcterms:W3CDTF">2020-11-20T04:58:33Z</dcterms:modified>
</cp:coreProperties>
</file>