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57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>
      <p:cViewPr>
        <p:scale>
          <a:sx n="37" d="100"/>
          <a:sy n="37" d="100"/>
        </p:scale>
        <p:origin x="1600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83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7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49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37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85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00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31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1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26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66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6D13-329F-419E-9775-55D23901A3A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A3675D1-E2F5-4356-8135-BA4DFEF6CA8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71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0E5D2-6800-43D0-A1A1-786262F04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3937" y="932855"/>
            <a:ext cx="6881497" cy="2541431"/>
          </a:xfrm>
        </p:spPr>
        <p:txBody>
          <a:bodyPr/>
          <a:lstStyle/>
          <a:p>
            <a:r>
              <a:rPr lang="en-US" dirty="0"/>
              <a:t>Samantha Dike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E4A17-2096-4073-ADBE-119937388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2633932" cy="12254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CLAS 109-01</a:t>
            </a:r>
          </a:p>
          <a:p>
            <a:r>
              <a:rPr lang="en-US" dirty="0"/>
              <a:t>Professor Garnand</a:t>
            </a:r>
          </a:p>
          <a:p>
            <a:r>
              <a:rPr lang="en-US" dirty="0"/>
              <a:t>November 20, 2020</a:t>
            </a:r>
          </a:p>
        </p:txBody>
      </p:sp>
    </p:spTree>
    <p:extLst>
      <p:ext uri="{BB962C8B-B14F-4D97-AF65-F5344CB8AC3E}">
        <p14:creationId xmlns:p14="http://schemas.microsoft.com/office/powerpoint/2010/main" val="16240076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E82AFB5-DFF9-410E-BCFD-B005781399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81" y="0"/>
            <a:ext cx="7161437" cy="61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247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>
            <a:extLst>
              <a:ext uri="{FF2B5EF4-FFF2-40B4-BE49-F238E27FC236}">
                <a16:creationId xmlns:a16="http://schemas.microsoft.com/office/drawing/2014/main" id="{5B893EA3-623B-4BAF-B230-699AFF78D4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554" y="0"/>
            <a:ext cx="8158891" cy="610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232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168FC95-ACB1-479C-96D4-AB9EBC743E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7" b="2250"/>
          <a:stretch/>
        </p:blipFill>
        <p:spPr bwMode="auto">
          <a:xfrm>
            <a:off x="4218827" y="0"/>
            <a:ext cx="37543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9358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>
        <p159:morph option="byObject"/>
      </p:transition>
    </mc:Choice>
    <mc:Fallback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9C80443-3AA3-4E9B-9D29-1A9BD05F04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397" y="0"/>
            <a:ext cx="8165205" cy="611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5887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A5381C-8148-4631-A9B2-9CE24D81BE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742" y="0"/>
            <a:ext cx="9192515" cy="612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7979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035B-7D3C-4F29-AD2F-771CECDE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488" y="2541045"/>
            <a:ext cx="5277024" cy="2496781"/>
          </a:xfrm>
        </p:spPr>
        <p:txBody>
          <a:bodyPr>
            <a:noAutofit/>
          </a:bodyPr>
          <a:lstStyle/>
          <a:p>
            <a:r>
              <a:rPr lang="en-US" sz="9600" dirty="0"/>
              <a:t>THE END 		</a:t>
            </a:r>
            <a:r>
              <a:rPr lang="en-US" sz="9600" dirty="0">
                <a:sym typeface="Wingdings" panose="05000000000000000000" pitchFamily="2" charset="2"/>
              </a:rPr>
              <a:t>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97729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1494</TotalTime>
  <Words>15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Samantha Dike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 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Samantha</dc:title>
  <dc:creator>Dike, Samantha C</dc:creator>
  <cp:lastModifiedBy>Dike, Samantha C</cp:lastModifiedBy>
  <cp:revision>5</cp:revision>
  <dcterms:created xsi:type="dcterms:W3CDTF">2020-11-17T23:33:19Z</dcterms:created>
  <dcterms:modified xsi:type="dcterms:W3CDTF">2020-11-19T00:27:59Z</dcterms:modified>
</cp:coreProperties>
</file>