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by Burren" userId="269e0c0cfd65b124" providerId="LiveId" clId="{16BDD77B-699B-4AF4-AB23-8A2B8FF1BEA7}"/>
    <pc:docChg chg="modSld">
      <pc:chgData name="Coby Burren" userId="269e0c0cfd65b124" providerId="LiveId" clId="{16BDD77B-699B-4AF4-AB23-8A2B8FF1BEA7}" dt="2020-11-19T22:54:42.709" v="4" actId="1076"/>
      <pc:docMkLst>
        <pc:docMk/>
      </pc:docMkLst>
      <pc:sldChg chg="modSp mod">
        <pc:chgData name="Coby Burren" userId="269e0c0cfd65b124" providerId="LiveId" clId="{16BDD77B-699B-4AF4-AB23-8A2B8FF1BEA7}" dt="2020-11-19T22:54:31.520" v="3" actId="14100"/>
        <pc:sldMkLst>
          <pc:docMk/>
          <pc:sldMk cId="470784405" sldId="258"/>
        </pc:sldMkLst>
        <pc:spChg chg="mod">
          <ac:chgData name="Coby Burren" userId="269e0c0cfd65b124" providerId="LiveId" clId="{16BDD77B-699B-4AF4-AB23-8A2B8FF1BEA7}" dt="2020-11-19T22:54:31.520" v="3" actId="14100"/>
          <ac:spMkLst>
            <pc:docMk/>
            <pc:sldMk cId="470784405" sldId="258"/>
            <ac:spMk id="3" creationId="{295DFCFC-4B36-4D86-BBB0-37BA2F1CD450}"/>
          </ac:spMkLst>
        </pc:spChg>
        <pc:picChg chg="mod">
          <ac:chgData name="Coby Burren" userId="269e0c0cfd65b124" providerId="LiveId" clId="{16BDD77B-699B-4AF4-AB23-8A2B8FF1BEA7}" dt="2020-11-19T22:54:27.035" v="2" actId="1076"/>
          <ac:picMkLst>
            <pc:docMk/>
            <pc:sldMk cId="470784405" sldId="258"/>
            <ac:picMk id="2" creationId="{9CD69D41-28EF-4CAA-8B31-9435F6D63FE9}"/>
          </ac:picMkLst>
        </pc:picChg>
      </pc:sldChg>
      <pc:sldChg chg="modSp mod">
        <pc:chgData name="Coby Burren" userId="269e0c0cfd65b124" providerId="LiveId" clId="{16BDD77B-699B-4AF4-AB23-8A2B8FF1BEA7}" dt="2020-11-19T22:54:42.709" v="4" actId="1076"/>
        <pc:sldMkLst>
          <pc:docMk/>
          <pc:sldMk cId="3146197536" sldId="263"/>
        </pc:sldMkLst>
        <pc:picChg chg="mod">
          <ac:chgData name="Coby Burren" userId="269e0c0cfd65b124" providerId="LiveId" clId="{16BDD77B-699B-4AF4-AB23-8A2B8FF1BEA7}" dt="2020-11-19T22:54:42.709" v="4" actId="1076"/>
          <ac:picMkLst>
            <pc:docMk/>
            <pc:sldMk cId="3146197536" sldId="263"/>
            <ac:picMk id="6" creationId="{D185887B-929D-4AC8-A2C7-80AEB7A5939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A18D-15A9-481D-9109-59C93A9B8F5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4560079-555B-4C5D-BF72-C078059BB0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72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A18D-15A9-481D-9109-59C93A9B8F5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0079-555B-4C5D-BF72-C078059BB06B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04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A18D-15A9-481D-9109-59C93A9B8F5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0079-555B-4C5D-BF72-C078059BB0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15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A18D-15A9-481D-9109-59C93A9B8F5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0079-555B-4C5D-BF72-C078059BB06B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56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A18D-15A9-481D-9109-59C93A9B8F5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0079-555B-4C5D-BF72-C078059BB0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480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A18D-15A9-481D-9109-59C93A9B8F5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0079-555B-4C5D-BF72-C078059BB06B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90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A18D-15A9-481D-9109-59C93A9B8F5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0079-555B-4C5D-BF72-C078059BB06B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18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A18D-15A9-481D-9109-59C93A9B8F5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0079-555B-4C5D-BF72-C078059BB06B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64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A18D-15A9-481D-9109-59C93A9B8F5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0079-555B-4C5D-BF72-C078059BB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1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A18D-15A9-481D-9109-59C93A9B8F5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0079-555B-4C5D-BF72-C078059BB06B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78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271A18D-15A9-481D-9109-59C93A9B8F5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0079-555B-4C5D-BF72-C078059BB06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9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1A18D-15A9-481D-9109-59C93A9B8F5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4560079-555B-4C5D-BF72-C078059BB06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47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692E9-D2B2-448F-B33E-CAB705496B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Meme Mythos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28EBFC-A7E1-4128-B3D5-98DA2F78CF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Mars Burren</a:t>
            </a:r>
          </a:p>
        </p:txBody>
      </p:sp>
    </p:spTree>
    <p:extLst>
      <p:ext uri="{BB962C8B-B14F-4D97-AF65-F5344CB8AC3E}">
        <p14:creationId xmlns:p14="http://schemas.microsoft.com/office/powerpoint/2010/main" val="292193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the grass&#10;&#10;Description automatically generated">
            <a:extLst>
              <a:ext uri="{FF2B5EF4-FFF2-40B4-BE49-F238E27FC236}">
                <a16:creationId xmlns:a16="http://schemas.microsoft.com/office/drawing/2014/main" id="{D185887B-929D-4AC8-A2C7-80AEB7A59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63" y="148683"/>
            <a:ext cx="7427713" cy="65606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B8E54D8-A1FE-4E1C-B782-4131F365FC95}"/>
              </a:ext>
            </a:extLst>
          </p:cNvPr>
          <p:cNvSpPr txBox="1"/>
          <p:nvPr/>
        </p:nvSpPr>
        <p:spPr>
          <a:xfrm>
            <a:off x="207390" y="358219"/>
            <a:ext cx="1949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Zeus’ Infidelity, ‘</a:t>
            </a:r>
            <a:r>
              <a:rPr lang="en-US" dirty="0" err="1"/>
              <a:t>nuff</a:t>
            </a:r>
            <a:r>
              <a:rPr lang="en-US" dirty="0"/>
              <a:t> said</a:t>
            </a:r>
          </a:p>
        </p:txBody>
      </p:sp>
    </p:spTree>
    <p:extLst>
      <p:ext uri="{BB962C8B-B14F-4D97-AF65-F5344CB8AC3E}">
        <p14:creationId xmlns:p14="http://schemas.microsoft.com/office/powerpoint/2010/main" val="2659569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85887B-929D-4AC8-A2C7-80AEB7A59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683" y="148683"/>
            <a:ext cx="6560634" cy="65606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92C0CC-AC36-43C6-874D-CB77E8B0E5D2}"/>
              </a:ext>
            </a:extLst>
          </p:cNvPr>
          <p:cNvSpPr txBox="1"/>
          <p:nvPr/>
        </p:nvSpPr>
        <p:spPr>
          <a:xfrm>
            <a:off x="424206" y="292231"/>
            <a:ext cx="216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Jason’s “unique” approach to </a:t>
            </a:r>
            <a:r>
              <a:rPr lang="en-US" dirty="0" err="1"/>
              <a:t>heorics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197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9CD69D41-28EF-4CAA-8B31-9435F6D63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88" y="158237"/>
            <a:ext cx="6604424" cy="6541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5DFCFC-4B36-4D86-BBB0-37BA2F1CD450}"/>
              </a:ext>
            </a:extLst>
          </p:cNvPr>
          <p:cNvSpPr txBox="1"/>
          <p:nvPr/>
        </p:nvSpPr>
        <p:spPr>
          <a:xfrm>
            <a:off x="320511" y="386499"/>
            <a:ext cx="2394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Demeter’s approach to nursing ala Hymn to Demeter</a:t>
            </a:r>
          </a:p>
        </p:txBody>
      </p:sp>
    </p:spTree>
    <p:extLst>
      <p:ext uri="{BB962C8B-B14F-4D97-AF65-F5344CB8AC3E}">
        <p14:creationId xmlns:p14="http://schemas.microsoft.com/office/powerpoint/2010/main" val="47078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28ED89F-F4D9-4172-A118-0E5947544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17" y="151254"/>
            <a:ext cx="8216566" cy="6395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CD3356-3CA3-4AA5-A146-439A0F873C38}"/>
              </a:ext>
            </a:extLst>
          </p:cNvPr>
          <p:cNvSpPr txBox="1"/>
          <p:nvPr/>
        </p:nvSpPr>
        <p:spPr>
          <a:xfrm>
            <a:off x="216816" y="348792"/>
            <a:ext cx="17709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God </a:t>
            </a:r>
            <a:r>
              <a:rPr lang="en-US" dirty="0" err="1"/>
              <a:t>Yaweh</a:t>
            </a:r>
            <a:r>
              <a:rPr lang="en-US" dirty="0"/>
              <a:t> can do all! Except maybe a less violent solution to corruption?</a:t>
            </a:r>
          </a:p>
        </p:txBody>
      </p:sp>
    </p:spTree>
    <p:extLst>
      <p:ext uri="{BB962C8B-B14F-4D97-AF65-F5344CB8AC3E}">
        <p14:creationId xmlns:p14="http://schemas.microsoft.com/office/powerpoint/2010/main" val="190759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itting on the floor&#10;&#10;Description automatically generated">
            <a:extLst>
              <a:ext uri="{FF2B5EF4-FFF2-40B4-BE49-F238E27FC236}">
                <a16:creationId xmlns:a16="http://schemas.microsoft.com/office/drawing/2014/main" id="{72101288-55F1-48FA-812F-B4CE5EDB6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750" y="232119"/>
            <a:ext cx="5224009" cy="6393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8EC993-BF29-46B6-92C3-7921EAAD18CA}"/>
              </a:ext>
            </a:extLst>
          </p:cNvPr>
          <p:cNvSpPr txBox="1"/>
          <p:nvPr/>
        </p:nvSpPr>
        <p:spPr>
          <a:xfrm>
            <a:off x="273377" y="339365"/>
            <a:ext cx="2790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it comes to leading a life worthy of Elysium, mortals work hard, but the immortals work harder</a:t>
            </a:r>
          </a:p>
        </p:txBody>
      </p:sp>
    </p:spTree>
    <p:extLst>
      <p:ext uri="{BB962C8B-B14F-4D97-AF65-F5344CB8AC3E}">
        <p14:creationId xmlns:p14="http://schemas.microsoft.com/office/powerpoint/2010/main" val="1763645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B983580E-F12A-4981-85B0-3E2258A73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99" y="73152"/>
            <a:ext cx="8505402" cy="67085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5397DC-2EC9-4B08-ADD5-56A6C522D806}"/>
              </a:ext>
            </a:extLst>
          </p:cNvPr>
          <p:cNvSpPr txBox="1"/>
          <p:nvPr/>
        </p:nvSpPr>
        <p:spPr>
          <a:xfrm>
            <a:off x="103695" y="169682"/>
            <a:ext cx="1668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Hey it ain’t honest work! But hell it’ll make </a:t>
            </a:r>
            <a:r>
              <a:rPr lang="en-US" dirty="0" err="1"/>
              <a:t>ya</a:t>
            </a:r>
            <a:r>
              <a:rPr lang="en-US" dirty="0"/>
              <a:t> cow rich so who cares! It’s only your older brother anyway.</a:t>
            </a:r>
          </a:p>
        </p:txBody>
      </p:sp>
    </p:spTree>
    <p:extLst>
      <p:ext uri="{BB962C8B-B14F-4D97-AF65-F5344CB8AC3E}">
        <p14:creationId xmlns:p14="http://schemas.microsoft.com/office/powerpoint/2010/main" val="1118682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E87F04-B4F5-489C-AF89-84DE5E715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497" y="409659"/>
            <a:ext cx="7111005" cy="62551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DAB03F-E517-4EA3-A017-2AE9186533CE}"/>
              </a:ext>
            </a:extLst>
          </p:cNvPr>
          <p:cNvSpPr txBox="1"/>
          <p:nvPr/>
        </p:nvSpPr>
        <p:spPr>
          <a:xfrm>
            <a:off x="282804" y="499621"/>
            <a:ext cx="2177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Hm…something about Hermes Trismegistus looks familiar…</a:t>
            </a:r>
          </a:p>
        </p:txBody>
      </p:sp>
    </p:spTree>
    <p:extLst>
      <p:ext uri="{BB962C8B-B14F-4D97-AF65-F5344CB8AC3E}">
        <p14:creationId xmlns:p14="http://schemas.microsoft.com/office/powerpoint/2010/main" val="71235616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29</TotalTime>
  <Words>95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Gallery</vt:lpstr>
      <vt:lpstr>Meme Mythos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Coby Burren</dc:creator>
  <cp:lastModifiedBy>Coby Burren</cp:lastModifiedBy>
  <cp:revision>3</cp:revision>
  <dcterms:created xsi:type="dcterms:W3CDTF">2020-11-19T22:25:38Z</dcterms:created>
  <dcterms:modified xsi:type="dcterms:W3CDTF">2020-11-19T22:54:43Z</dcterms:modified>
</cp:coreProperties>
</file>