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3B66-88CF-F147-B7CF-4B3358C7B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2323E-8865-CE48-AC3B-972B675A8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DA6A2-C166-3648-A6B8-161B7270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9CD36-0A97-1E43-B9EA-833498847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A45AB-563E-F54A-860C-C4E1A8B1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5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5A8E1-D74D-8A41-A9EB-FB7E24CC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26189-7604-AD48-80C8-4172823C1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BE423-22D6-CA4E-B5CE-6DD58903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3953C-C8B2-B14E-B5AA-D7C29FB7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2AEAF-F4ED-E849-BB5A-9F1388A0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7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1AAB1D-FFB9-4247-9920-573ED787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99829-F1D8-8148-9120-455215AAD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78B5E-4A83-9547-9A08-F070B4D7B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0C6CA-8E67-6B4F-BF69-096E50D3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992C-C134-734D-B10E-B3375B3B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78951-D2BB-874F-8B1D-9E84212C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84C6-FEFB-364A-8C01-CFAE8BE40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7083C-FFD1-2D4C-B9A1-7345CC45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E55D8-E78A-B44A-B109-54CD1721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D6068-55F8-D946-99F2-18248520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1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2BCA3-4DC6-4845-A2A9-A0FDC38DA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ED95D-3E44-B34D-98C7-B517D7063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2CD28-3235-BA46-9146-F0A10A3E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061CB-4358-C348-8309-80952F34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F6509-E42E-464C-8A0E-A91E9D0B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1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7EC77-DE80-BD4F-8133-BE7B22C3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9685C-4706-264A-9060-0191DC6FD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CE6E4-C652-0946-AFC1-5AACE974B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204A6-BAD0-B14A-9C80-F4098FD9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871CA-220A-3C41-97C4-0D5A8244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C2349-B3D9-774C-A2AB-DDE19978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9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8F52F-3235-C84E-8C43-F41B1798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1F9BA-862A-3F45-9DFD-050FD841F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B9754-BBCF-0143-9E61-9C45E31B1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068AB-2D04-BC46-826D-A28A63B15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6E4F5-941A-9641-B830-5CCD5C31A7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87C53-5894-C249-8ADC-058A5A70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650C3-38C5-9C4F-8521-5C1EB71B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50EFD6-8D99-5743-9F9C-C373BCA5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0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6B72-CCD3-C045-A8AA-88EC80A3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BA5DE1-6183-BE43-9C40-1ABAAADD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B62BD-3A1A-8148-B031-678D73C7C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D1198-B1C1-4643-9C3C-B416E6EB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61474-0944-C748-B0B4-D6CF530E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9DEC9-05C3-F64F-9A52-ECE08A0FF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C1CC0-DE3C-5A47-B245-4F4A5FE82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1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3F8C-42D0-CC49-907A-F3ACAF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A678F-C147-0B4B-A6EB-9EC3F70A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0E2D3-D8E2-B549-A9DE-DFF1BE9FF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91CDD-8E64-EC49-AE25-BBB240AA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7AB24-BA8C-0E41-8D35-C7DA3D178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B4172-D446-634B-B26A-4EE5713D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5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D1CE6-B8C2-A942-9A36-C5128CF1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B758A3-58A1-7446-A2D2-0888693D9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FDC93-E04B-4A49-8F49-AE24CDAD4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37EAF-A314-FA42-9FFE-F4E08C68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3D28F-AACB-9C43-90F3-40BD9D11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11CD5-BD67-7747-A201-B036EFC8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9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C8A5B6-9DFE-C64D-8188-BB82BD16D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05952-C3A8-EC45-82A1-904DFC5A2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521B7-A3C5-F54E-A788-456D5D5E4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8FE73-A845-EA4C-9773-6F1E1A622108}" type="datetimeFigureOut">
              <a:rPr lang="en-US" smtClean="0"/>
              <a:t>11/18/20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84C98-B625-9C46-A984-84AA20487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F6298-D3F0-524A-A82E-A727587CF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F3523-ECB9-C845-ACB2-A2D09342E4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0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3EF96-BC8D-C14E-83E4-A3C4A525B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Creative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91836-F9D8-414C-AA8F-124B8F7937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Lillian Antwi</a:t>
            </a:r>
          </a:p>
        </p:txBody>
      </p:sp>
    </p:spTree>
    <p:extLst>
      <p:ext uri="{BB962C8B-B14F-4D97-AF65-F5344CB8AC3E}">
        <p14:creationId xmlns:p14="http://schemas.microsoft.com/office/powerpoint/2010/main" val="3538787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99A3C-98D1-3E45-9663-84E6E95CA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" b="3290"/>
          <a:stretch/>
        </p:blipFill>
        <p:spPr>
          <a:xfrm rot="5400000">
            <a:off x="-145712" y="1156044"/>
            <a:ext cx="4915471" cy="363455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69330-6B19-3846-A7D8-F03CD0CF0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07" y="1424899"/>
            <a:ext cx="5933439" cy="42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A1F69-D455-8C44-89F5-5A0BEF054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" t="2801" r="17751" b="109"/>
          <a:stretch/>
        </p:blipFill>
        <p:spPr>
          <a:xfrm rot="5400000">
            <a:off x="3013728" y="117864"/>
            <a:ext cx="6164544" cy="634142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53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9574C-9EA1-5648-9F97-B66838E0F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3" t="139" r="17500" b="1944"/>
          <a:stretch/>
        </p:blipFill>
        <p:spPr>
          <a:xfrm rot="5400000">
            <a:off x="2698630" y="428174"/>
            <a:ext cx="6188646" cy="586129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7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685D5-3317-B24C-8446-9D1F2A9E3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043" y="643467"/>
            <a:ext cx="4665767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E718D-69AF-424F-ADC1-68CEBD7FE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48" y="643467"/>
            <a:ext cx="49582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9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75E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C9C43-66D3-664B-B10F-DFBF24CCB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48"/>
          <a:stretch/>
        </p:blipFill>
        <p:spPr>
          <a:xfrm>
            <a:off x="3776393" y="336190"/>
            <a:ext cx="4639214" cy="618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18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8D5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C8535-75A2-484E-8BDA-E49B2A60C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842" y="571501"/>
            <a:ext cx="5715000" cy="56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50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</Words>
  <Application>Microsoft Macintosh PowerPoint</Application>
  <PresentationFormat>Widescreen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Creative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Project</dc:title>
  <dc:creator>Microsoft Office User</dc:creator>
  <cp:lastModifiedBy>Microsoft Office User</cp:lastModifiedBy>
  <cp:revision>1</cp:revision>
  <dcterms:created xsi:type="dcterms:W3CDTF">2020-11-19T02:04:23Z</dcterms:created>
  <dcterms:modified xsi:type="dcterms:W3CDTF">2020-11-19T02:07:23Z</dcterms:modified>
</cp:coreProperties>
</file>