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1" r:id="rId5"/>
    <p:sldId id="262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8" autoAdjust="0"/>
    <p:restoredTop sz="94660"/>
  </p:normalViewPr>
  <p:slideViewPr>
    <p:cSldViewPr snapToGrid="0">
      <p:cViewPr varScale="1">
        <p:scale>
          <a:sx n="42" d="100"/>
          <a:sy n="42" d="100"/>
        </p:scale>
        <p:origin x="51" y="97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198CA-6666-473B-8F72-231BBE60BB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C6ECE2-D42A-49FE-9430-8605D4FE44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2A5DDC-DA85-4E04-B569-A48070385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72733-0844-47BD-8A5B-A323BEC79FA9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C3B931-EA5E-4675-92D6-5B3071C5C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B1568-FC3A-47F0-9D47-8540308DE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F34AD-A4AC-464B-9B02-F0AE0202C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788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1DC70E-3D84-4794-B578-A107FAA07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785C54-671F-4E7F-B828-961A6147EE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0A8863-DBF7-4CF2-A968-E4CEA07F1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72733-0844-47BD-8A5B-A323BEC79FA9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56C40B-1AA2-47C5-AD37-30AE4CDB6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90DDE8-0E47-443B-A856-EA4A6545A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F34AD-A4AC-464B-9B02-F0AE0202C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236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CD263E7-C355-43F0-A362-5D3E8BF93B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0B4212-1A96-4127-BF11-1E997826C1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653999-24CA-4D64-A755-BA51877A3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72733-0844-47BD-8A5B-A323BEC79FA9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DC6786-5E95-46D3-A2C8-2C00DD4CB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5F516F-2718-4F05-BB41-8216D08CF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F34AD-A4AC-464B-9B02-F0AE0202C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840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FE6E30-506A-4CB4-BA61-23321E059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7D45B2-3A89-48F2-BE70-4DB7697A6B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4A9945-8261-492F-840E-88AF8D047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72733-0844-47BD-8A5B-A323BEC79FA9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E74E65-FBF0-44F6-BF88-07532E629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9FE4A2-ECAF-4384-AE79-015524111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F34AD-A4AC-464B-9B02-F0AE0202C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398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A191B-D985-46CC-B744-4373812C3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FC0AF5-E2D1-4DAB-853C-3E3F235A0A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BBD294-9FE1-43A5-8DF2-876CAD9E9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72733-0844-47BD-8A5B-A323BEC79FA9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8FCF42-D20B-4757-88F6-C73B993B9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1E8432-CCA0-48C9-8CD1-D32797D74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F34AD-A4AC-464B-9B02-F0AE0202C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507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84C323-36E2-48DA-B34D-4F181B178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E9C147-C245-49A7-96F9-909D2627D4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29BC66-D3F4-4743-B0CE-2424D5F2C2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A1DC7F-B88A-4618-B56E-083E40280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72733-0844-47BD-8A5B-A323BEC79FA9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F25FE5-52D5-4B90-9A49-7BC3D6EF0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CB0DEC-B912-4C62-9CFC-E467DFEA7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F34AD-A4AC-464B-9B02-F0AE0202C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452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75C29-A360-4B4B-8EEA-3FBB1EC6E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CEC0AF-53F4-4DBC-9A25-308738504E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AC4E1B-1AD8-4744-ADB9-D6A3B5AF31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73B007-885E-4C21-BC0B-ED43FD20C1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F6E0A7-8052-4055-AA48-3F3D00B196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3C19A6E-A976-43EB-BF2F-567CC5D3B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72733-0844-47BD-8A5B-A323BEC79FA9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0EC0566-D4E2-4394-BC3C-11BE725E6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E3522E0-7727-4939-892C-8F496538B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F34AD-A4AC-464B-9B02-F0AE0202C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419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642EE-B920-46C9-94F0-87F43E832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126D76-7377-48B3-84A4-4EB19ADA7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72733-0844-47BD-8A5B-A323BEC79FA9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FB25D5-CAFA-431C-9D98-68BBE4BCB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D784FE-5F22-4930-A98D-BBF9A3E9F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F34AD-A4AC-464B-9B02-F0AE0202C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949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F77C85-6A88-49A6-87C4-E69BE5319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72733-0844-47BD-8A5B-A323BEC79FA9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4CF93BD-906B-457F-8BFD-A1D3F294A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E98B8-8A63-4B39-945D-D063BEAE9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F34AD-A4AC-464B-9B02-F0AE0202C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797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2D898D-8834-44F3-8C7B-96B8DE439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EFCE57-1D73-448D-AF8F-ABA863D9A1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955E47-8D55-44A9-88FC-D6E6BAFF00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9C6AC5-7A07-407B-84D4-BC9326B9E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72733-0844-47BD-8A5B-A323BEC79FA9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1FB601-C2E7-48FF-BED3-797263FFF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21839D-F4AC-4423-A037-F0A1510E3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F34AD-A4AC-464B-9B02-F0AE0202C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228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0E4107-C167-4503-B72C-F1ADC5102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D8EAFDA-6BBE-4DAC-9C93-AF5AB0A076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0D19C3-8173-44FE-B7EF-A15DC055B7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08D9C8-6B58-4D4B-9065-3CF66CE36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72733-0844-47BD-8A5B-A323BEC79FA9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2A1267-D53B-4C93-9CE4-BF2196AF4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74C17F-95D8-4BED-9702-5B169FCF7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F34AD-A4AC-464B-9B02-F0AE0202C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02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29DFDF5-ABC4-4C53-AA98-48897C680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DEF237-2ECF-4AF0-9CA8-BE9AAF87CE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9F87BA-34C1-4253-863B-2B0000C845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A72733-0844-47BD-8A5B-A323BEC79FA9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57A8BA-E813-4890-AADF-BE78F8B5BC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124D43-6995-4E5F-8B5B-E0AE9C217E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8F34AD-A4AC-464B-9B02-F0AE0202C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879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7DD3C5-2284-4B92-B0BF-1E4A85A2C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04CAEF5-6140-453D-A673-5DDB046D1C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500" t="21973" r="22226" b="10487"/>
          <a:stretch/>
        </p:blipFill>
        <p:spPr>
          <a:xfrm>
            <a:off x="3524250" y="1123950"/>
            <a:ext cx="6000750" cy="560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5404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92B271-91DC-4D50-BC25-3746B3453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F9E8DAC-FC9F-4405-931C-17EF3DE428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17084" y="2001632"/>
            <a:ext cx="4157832" cy="3999323"/>
          </a:xfrm>
        </p:spPr>
      </p:pic>
    </p:spTree>
    <p:extLst>
      <p:ext uri="{BB962C8B-B14F-4D97-AF65-F5344CB8AC3E}">
        <p14:creationId xmlns:p14="http://schemas.microsoft.com/office/powerpoint/2010/main" val="10004357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804FC-FF4D-4543-BD0F-C43AB8112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66B80D1F-1CB8-4D22-9587-026259A71E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74891" y="1825625"/>
            <a:ext cx="4642218" cy="4351338"/>
          </a:xfrm>
        </p:spPr>
      </p:pic>
    </p:spTree>
    <p:extLst>
      <p:ext uri="{BB962C8B-B14F-4D97-AF65-F5344CB8AC3E}">
        <p14:creationId xmlns:p14="http://schemas.microsoft.com/office/powerpoint/2010/main" val="16647296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1DEC0-7F87-421A-9722-A9A83FCCE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45475E8-6410-4131-8FA4-B776452302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20331" y="1825625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12434466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E631C-BE0A-40CD-8F04-F3CA8002E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B5B480E-3414-4A15-82B3-88AFAB8BBF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79435" y="1825625"/>
            <a:ext cx="5433129" cy="4351338"/>
          </a:xfrm>
        </p:spPr>
      </p:pic>
    </p:spTree>
    <p:extLst>
      <p:ext uri="{BB962C8B-B14F-4D97-AF65-F5344CB8AC3E}">
        <p14:creationId xmlns:p14="http://schemas.microsoft.com/office/powerpoint/2010/main" val="7968592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Lawrence Barrios</dc:creator>
  <cp:lastModifiedBy>Lawrence Barrios</cp:lastModifiedBy>
  <cp:revision>2</cp:revision>
  <dcterms:created xsi:type="dcterms:W3CDTF">2020-11-17T19:44:49Z</dcterms:created>
  <dcterms:modified xsi:type="dcterms:W3CDTF">2020-11-17T20:54:39Z</dcterms:modified>
</cp:coreProperties>
</file>